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sldIdLst>
    <p:sldId id="256" r:id="rId2"/>
  </p:sldIdLst>
  <p:sldSz cx="14962188" cy="10321925"/>
  <p:notesSz cx="9866313" cy="6735763"/>
  <p:defaultTextStyle>
    <a:defPPr>
      <a:defRPr lang="ja-JP"/>
    </a:defPPr>
    <a:lvl1pPr marL="0" algn="l" defTabSz="934307" rtl="0" eaLnBrk="1" latinLnBrk="0" hangingPunct="1">
      <a:defRPr kumimoji="1" sz="1838" kern="1200">
        <a:solidFill>
          <a:schemeClr val="tx1"/>
        </a:solidFill>
        <a:latin typeface="+mn-lt"/>
        <a:ea typeface="+mn-ea"/>
        <a:cs typeface="+mn-cs"/>
      </a:defRPr>
    </a:lvl1pPr>
    <a:lvl2pPr marL="467153" algn="l" defTabSz="934307" rtl="0" eaLnBrk="1" latinLnBrk="0" hangingPunct="1">
      <a:defRPr kumimoji="1" sz="1838" kern="1200">
        <a:solidFill>
          <a:schemeClr val="tx1"/>
        </a:solidFill>
        <a:latin typeface="+mn-lt"/>
        <a:ea typeface="+mn-ea"/>
        <a:cs typeface="+mn-cs"/>
      </a:defRPr>
    </a:lvl2pPr>
    <a:lvl3pPr marL="934307" algn="l" defTabSz="934307" rtl="0" eaLnBrk="1" latinLnBrk="0" hangingPunct="1">
      <a:defRPr kumimoji="1" sz="1838" kern="1200">
        <a:solidFill>
          <a:schemeClr val="tx1"/>
        </a:solidFill>
        <a:latin typeface="+mn-lt"/>
        <a:ea typeface="+mn-ea"/>
        <a:cs typeface="+mn-cs"/>
      </a:defRPr>
    </a:lvl3pPr>
    <a:lvl4pPr marL="1401462" algn="l" defTabSz="934307" rtl="0" eaLnBrk="1" latinLnBrk="0" hangingPunct="1">
      <a:defRPr kumimoji="1" sz="1838" kern="1200">
        <a:solidFill>
          <a:schemeClr val="tx1"/>
        </a:solidFill>
        <a:latin typeface="+mn-lt"/>
        <a:ea typeface="+mn-ea"/>
        <a:cs typeface="+mn-cs"/>
      </a:defRPr>
    </a:lvl4pPr>
    <a:lvl5pPr marL="1868615" algn="l" defTabSz="934307" rtl="0" eaLnBrk="1" latinLnBrk="0" hangingPunct="1">
      <a:defRPr kumimoji="1" sz="1838" kern="1200">
        <a:solidFill>
          <a:schemeClr val="tx1"/>
        </a:solidFill>
        <a:latin typeface="+mn-lt"/>
        <a:ea typeface="+mn-ea"/>
        <a:cs typeface="+mn-cs"/>
      </a:defRPr>
    </a:lvl5pPr>
    <a:lvl6pPr marL="2335767" algn="l" defTabSz="934307" rtl="0" eaLnBrk="1" latinLnBrk="0" hangingPunct="1">
      <a:defRPr kumimoji="1" sz="1838" kern="1200">
        <a:solidFill>
          <a:schemeClr val="tx1"/>
        </a:solidFill>
        <a:latin typeface="+mn-lt"/>
        <a:ea typeface="+mn-ea"/>
        <a:cs typeface="+mn-cs"/>
      </a:defRPr>
    </a:lvl6pPr>
    <a:lvl7pPr marL="2802922" algn="l" defTabSz="934307" rtl="0" eaLnBrk="1" latinLnBrk="0" hangingPunct="1">
      <a:defRPr kumimoji="1" sz="1838" kern="1200">
        <a:solidFill>
          <a:schemeClr val="tx1"/>
        </a:solidFill>
        <a:latin typeface="+mn-lt"/>
        <a:ea typeface="+mn-ea"/>
        <a:cs typeface="+mn-cs"/>
      </a:defRPr>
    </a:lvl7pPr>
    <a:lvl8pPr marL="3270076" algn="l" defTabSz="934307" rtl="0" eaLnBrk="1" latinLnBrk="0" hangingPunct="1">
      <a:defRPr kumimoji="1" sz="1838" kern="1200">
        <a:solidFill>
          <a:schemeClr val="tx1"/>
        </a:solidFill>
        <a:latin typeface="+mn-lt"/>
        <a:ea typeface="+mn-ea"/>
        <a:cs typeface="+mn-cs"/>
      </a:defRPr>
    </a:lvl8pPr>
    <a:lvl9pPr marL="3737231" algn="l" defTabSz="934307" rtl="0" eaLnBrk="1" latinLnBrk="0" hangingPunct="1">
      <a:defRPr kumimoji="1" sz="183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FA66"/>
    <a:srgbClr val="FFF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9" autoAdjust="0"/>
    <p:restoredTop sz="96229" autoAdjust="0"/>
  </p:normalViewPr>
  <p:slideViewPr>
    <p:cSldViewPr snapToGrid="0">
      <p:cViewPr varScale="1">
        <p:scale>
          <a:sx n="57" d="100"/>
          <a:sy n="57" d="100"/>
        </p:scale>
        <p:origin x="1085"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318" y="9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220" cy="338143"/>
          </a:xfrm>
          <a:prstGeom prst="rect">
            <a:avLst/>
          </a:prstGeom>
        </p:spPr>
        <p:txBody>
          <a:bodyPr vert="horz" lIns="62828" tIns="31414" rIns="62828" bIns="31414" rtlCol="0"/>
          <a:lstStyle>
            <a:lvl1pPr algn="l">
              <a:defRPr sz="800"/>
            </a:lvl1pPr>
          </a:lstStyle>
          <a:p>
            <a:endParaRPr kumimoji="1" lang="ja-JP" altLang="en-US"/>
          </a:p>
        </p:txBody>
      </p:sp>
      <p:sp>
        <p:nvSpPr>
          <p:cNvPr id="3" name="日付プレースホルダー 2"/>
          <p:cNvSpPr>
            <a:spLocks noGrp="1"/>
          </p:cNvSpPr>
          <p:nvPr>
            <p:ph type="dt" idx="1"/>
          </p:nvPr>
        </p:nvSpPr>
        <p:spPr>
          <a:xfrm>
            <a:off x="5588902" y="0"/>
            <a:ext cx="4275220" cy="338143"/>
          </a:xfrm>
          <a:prstGeom prst="rect">
            <a:avLst/>
          </a:prstGeom>
        </p:spPr>
        <p:txBody>
          <a:bodyPr vert="horz" lIns="62828" tIns="31414" rIns="62828" bIns="31414" rtlCol="0"/>
          <a:lstStyle>
            <a:lvl1pPr algn="r">
              <a:defRPr sz="800"/>
            </a:lvl1pPr>
          </a:lstStyle>
          <a:p>
            <a:fld id="{A5D8E94D-EFF5-450C-8B46-178826ED196E}" type="datetimeFigureOut">
              <a:rPr kumimoji="1" lang="ja-JP" altLang="en-US" smtClean="0"/>
              <a:t>2020/4/2</a:t>
            </a:fld>
            <a:endParaRPr kumimoji="1" lang="ja-JP" altLang="en-US"/>
          </a:p>
        </p:txBody>
      </p:sp>
      <p:sp>
        <p:nvSpPr>
          <p:cNvPr id="4" name="スライド イメージ プレースホルダー 3"/>
          <p:cNvSpPr>
            <a:spLocks noGrp="1" noRot="1" noChangeAspect="1"/>
          </p:cNvSpPr>
          <p:nvPr>
            <p:ph type="sldImg" idx="2"/>
          </p:nvPr>
        </p:nvSpPr>
        <p:spPr>
          <a:xfrm>
            <a:off x="3286125" y="841375"/>
            <a:ext cx="3295650" cy="2273300"/>
          </a:xfrm>
          <a:prstGeom prst="rect">
            <a:avLst/>
          </a:prstGeom>
          <a:noFill/>
          <a:ln w="12700">
            <a:solidFill>
              <a:prstClr val="black"/>
            </a:solidFill>
          </a:ln>
        </p:spPr>
        <p:txBody>
          <a:bodyPr vert="horz" lIns="62828" tIns="31414" rIns="62828" bIns="31414" rtlCol="0" anchor="ctr"/>
          <a:lstStyle/>
          <a:p>
            <a:endParaRPr lang="ja-JP" altLang="en-US"/>
          </a:p>
        </p:txBody>
      </p:sp>
      <p:sp>
        <p:nvSpPr>
          <p:cNvPr id="5" name="ノート プレースホルダー 4"/>
          <p:cNvSpPr>
            <a:spLocks noGrp="1"/>
          </p:cNvSpPr>
          <p:nvPr>
            <p:ph type="body" sz="quarter" idx="3"/>
          </p:nvPr>
        </p:nvSpPr>
        <p:spPr>
          <a:xfrm>
            <a:off x="987179" y="3241620"/>
            <a:ext cx="7893050" cy="2652037"/>
          </a:xfrm>
          <a:prstGeom prst="rect">
            <a:avLst/>
          </a:prstGeom>
        </p:spPr>
        <p:txBody>
          <a:bodyPr vert="horz" lIns="62828" tIns="31414" rIns="62828" bIns="314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97620"/>
            <a:ext cx="4275220" cy="338143"/>
          </a:xfrm>
          <a:prstGeom prst="rect">
            <a:avLst/>
          </a:prstGeom>
        </p:spPr>
        <p:txBody>
          <a:bodyPr vert="horz" lIns="62828" tIns="31414" rIns="62828" bIns="31414"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588902" y="6397620"/>
            <a:ext cx="4275220" cy="338143"/>
          </a:xfrm>
          <a:prstGeom prst="rect">
            <a:avLst/>
          </a:prstGeom>
        </p:spPr>
        <p:txBody>
          <a:bodyPr vert="horz" lIns="62828" tIns="31414" rIns="62828" bIns="31414" rtlCol="0" anchor="b"/>
          <a:lstStyle>
            <a:lvl1pPr algn="r">
              <a:defRPr sz="800"/>
            </a:lvl1pPr>
          </a:lstStyle>
          <a:p>
            <a:fld id="{5070E2A0-7232-4B6C-B475-0D212F0E12D3}" type="slidenum">
              <a:rPr kumimoji="1" lang="ja-JP" altLang="en-US" smtClean="0"/>
              <a:t>‹#›</a:t>
            </a:fld>
            <a:endParaRPr kumimoji="1" lang="ja-JP" altLang="en-US"/>
          </a:p>
        </p:txBody>
      </p:sp>
    </p:spTree>
    <p:extLst>
      <p:ext uri="{BB962C8B-B14F-4D97-AF65-F5344CB8AC3E}">
        <p14:creationId xmlns:p14="http://schemas.microsoft.com/office/powerpoint/2010/main" val="3056736258"/>
      </p:ext>
    </p:extLst>
  </p:cSld>
  <p:clrMap bg1="lt1" tx1="dk1" bg2="lt2" tx2="dk2" accent1="accent1" accent2="accent2" accent3="accent3" accent4="accent4" accent5="accent5" accent6="accent6" hlink="hlink" folHlink="folHlink"/>
  <p:notesStyle>
    <a:lvl1pPr marL="0" algn="l" defTabSz="914342" rtl="0" eaLnBrk="1" latinLnBrk="0" hangingPunct="1">
      <a:defRPr kumimoji="1" sz="1201" kern="1200">
        <a:solidFill>
          <a:schemeClr val="tx1"/>
        </a:solidFill>
        <a:latin typeface="+mn-lt"/>
        <a:ea typeface="+mn-ea"/>
        <a:cs typeface="+mn-cs"/>
      </a:defRPr>
    </a:lvl1pPr>
    <a:lvl2pPr marL="457172" algn="l" defTabSz="914342" rtl="0" eaLnBrk="1" latinLnBrk="0" hangingPunct="1">
      <a:defRPr kumimoji="1" sz="1201" kern="1200">
        <a:solidFill>
          <a:schemeClr val="tx1"/>
        </a:solidFill>
        <a:latin typeface="+mn-lt"/>
        <a:ea typeface="+mn-ea"/>
        <a:cs typeface="+mn-cs"/>
      </a:defRPr>
    </a:lvl2pPr>
    <a:lvl3pPr marL="914342" algn="l" defTabSz="914342" rtl="0" eaLnBrk="1" latinLnBrk="0" hangingPunct="1">
      <a:defRPr kumimoji="1" sz="1201" kern="1200">
        <a:solidFill>
          <a:schemeClr val="tx1"/>
        </a:solidFill>
        <a:latin typeface="+mn-lt"/>
        <a:ea typeface="+mn-ea"/>
        <a:cs typeface="+mn-cs"/>
      </a:defRPr>
    </a:lvl3pPr>
    <a:lvl4pPr marL="1371513" algn="l" defTabSz="914342" rtl="0" eaLnBrk="1" latinLnBrk="0" hangingPunct="1">
      <a:defRPr kumimoji="1" sz="1201" kern="1200">
        <a:solidFill>
          <a:schemeClr val="tx1"/>
        </a:solidFill>
        <a:latin typeface="+mn-lt"/>
        <a:ea typeface="+mn-ea"/>
        <a:cs typeface="+mn-cs"/>
      </a:defRPr>
    </a:lvl4pPr>
    <a:lvl5pPr marL="1828683" algn="l" defTabSz="914342" rtl="0" eaLnBrk="1" latinLnBrk="0" hangingPunct="1">
      <a:defRPr kumimoji="1" sz="1201" kern="1200">
        <a:solidFill>
          <a:schemeClr val="tx1"/>
        </a:solidFill>
        <a:latin typeface="+mn-lt"/>
        <a:ea typeface="+mn-ea"/>
        <a:cs typeface="+mn-cs"/>
      </a:defRPr>
    </a:lvl5pPr>
    <a:lvl6pPr marL="2285855" algn="l" defTabSz="914342" rtl="0" eaLnBrk="1" latinLnBrk="0" hangingPunct="1">
      <a:defRPr kumimoji="1" sz="1201" kern="1200">
        <a:solidFill>
          <a:schemeClr val="tx1"/>
        </a:solidFill>
        <a:latin typeface="+mn-lt"/>
        <a:ea typeface="+mn-ea"/>
        <a:cs typeface="+mn-cs"/>
      </a:defRPr>
    </a:lvl6pPr>
    <a:lvl7pPr marL="2743027" algn="l" defTabSz="914342" rtl="0" eaLnBrk="1" latinLnBrk="0" hangingPunct="1">
      <a:defRPr kumimoji="1" sz="1201" kern="1200">
        <a:solidFill>
          <a:schemeClr val="tx1"/>
        </a:solidFill>
        <a:latin typeface="+mn-lt"/>
        <a:ea typeface="+mn-ea"/>
        <a:cs typeface="+mn-cs"/>
      </a:defRPr>
    </a:lvl7pPr>
    <a:lvl8pPr marL="3200197" algn="l" defTabSz="914342" rtl="0" eaLnBrk="1" latinLnBrk="0" hangingPunct="1">
      <a:defRPr kumimoji="1" sz="1201" kern="1200">
        <a:solidFill>
          <a:schemeClr val="tx1"/>
        </a:solidFill>
        <a:latin typeface="+mn-lt"/>
        <a:ea typeface="+mn-ea"/>
        <a:cs typeface="+mn-cs"/>
      </a:defRPr>
    </a:lvl8pPr>
    <a:lvl9pPr marL="3657368" algn="l" defTabSz="914342" rtl="0" eaLnBrk="1" latinLnBrk="0" hangingPunct="1">
      <a:defRPr kumimoji="1" sz="120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287713" y="841375"/>
            <a:ext cx="3292475" cy="22733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070E2A0-7232-4B6C-B475-0D212F0E12D3}" type="slidenum">
              <a:rPr kumimoji="1" lang="ja-JP" altLang="en-US" smtClean="0"/>
              <a:t>1</a:t>
            </a:fld>
            <a:endParaRPr kumimoji="1" lang="ja-JP" altLang="en-US"/>
          </a:p>
        </p:txBody>
      </p:sp>
    </p:spTree>
    <p:extLst>
      <p:ext uri="{BB962C8B-B14F-4D97-AF65-F5344CB8AC3E}">
        <p14:creationId xmlns:p14="http://schemas.microsoft.com/office/powerpoint/2010/main" val="157542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22164" y="1689261"/>
            <a:ext cx="12717860" cy="3593558"/>
          </a:xfrm>
        </p:spPr>
        <p:txBody>
          <a:bodyPr anchor="b"/>
          <a:lstStyle>
            <a:lvl1pPr algn="ctr">
              <a:defRPr sz="9032"/>
            </a:lvl1pPr>
          </a:lstStyle>
          <a:p>
            <a:r>
              <a:rPr lang="ja-JP" altLang="en-US"/>
              <a:t>マスター タイトルの書式設定</a:t>
            </a:r>
            <a:endParaRPr lang="en-US" dirty="0"/>
          </a:p>
        </p:txBody>
      </p:sp>
      <p:sp>
        <p:nvSpPr>
          <p:cNvPr id="3" name="Subtitle 2"/>
          <p:cNvSpPr>
            <a:spLocks noGrp="1"/>
          </p:cNvSpPr>
          <p:nvPr>
            <p:ph type="subTitle" idx="1"/>
          </p:nvPr>
        </p:nvSpPr>
        <p:spPr>
          <a:xfrm>
            <a:off x="1870274" y="5421402"/>
            <a:ext cx="11221641" cy="2492075"/>
          </a:xfrm>
        </p:spPr>
        <p:txBody>
          <a:bodyPr/>
          <a:lstStyle>
            <a:lvl1pPr marL="0" indent="0" algn="ctr">
              <a:buNone/>
              <a:defRPr sz="3613"/>
            </a:lvl1pPr>
            <a:lvl2pPr marL="688195" indent="0" algn="ctr">
              <a:buNone/>
              <a:defRPr sz="3011"/>
            </a:lvl2pPr>
            <a:lvl3pPr marL="1376389" indent="0" algn="ctr">
              <a:buNone/>
              <a:defRPr sz="2710"/>
            </a:lvl3pPr>
            <a:lvl4pPr marL="2064584" indent="0" algn="ctr">
              <a:buNone/>
              <a:defRPr sz="2409"/>
            </a:lvl4pPr>
            <a:lvl5pPr marL="2752777" indent="0" algn="ctr">
              <a:buNone/>
              <a:defRPr sz="2409"/>
            </a:lvl5pPr>
            <a:lvl6pPr marL="3440973" indent="0" algn="ctr">
              <a:buNone/>
              <a:defRPr sz="2409"/>
            </a:lvl6pPr>
            <a:lvl7pPr marL="4129166" indent="0" algn="ctr">
              <a:buNone/>
              <a:defRPr sz="2409"/>
            </a:lvl7pPr>
            <a:lvl8pPr marL="4817362" indent="0" algn="ctr">
              <a:buNone/>
              <a:defRPr sz="2409"/>
            </a:lvl8pPr>
            <a:lvl9pPr marL="5505557" indent="0" algn="ctr">
              <a:buNone/>
              <a:defRPr sz="240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3510335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204670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07318" y="549548"/>
            <a:ext cx="3226221" cy="874735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28651" y="549548"/>
            <a:ext cx="9491639" cy="874735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341142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385648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20860" y="2573317"/>
            <a:ext cx="12904887" cy="4293633"/>
          </a:xfrm>
        </p:spPr>
        <p:txBody>
          <a:bodyPr anchor="b"/>
          <a:lstStyle>
            <a:lvl1pPr>
              <a:defRPr sz="903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20860" y="6907569"/>
            <a:ext cx="12904887" cy="2257920"/>
          </a:xfrm>
        </p:spPr>
        <p:txBody>
          <a:bodyPr/>
          <a:lstStyle>
            <a:lvl1pPr marL="0" indent="0">
              <a:buNone/>
              <a:defRPr sz="3613">
                <a:solidFill>
                  <a:schemeClr val="tx1"/>
                </a:solidFill>
              </a:defRPr>
            </a:lvl1pPr>
            <a:lvl2pPr marL="688195" indent="0">
              <a:buNone/>
              <a:defRPr sz="3011">
                <a:solidFill>
                  <a:schemeClr val="tx1">
                    <a:tint val="75000"/>
                  </a:schemeClr>
                </a:solidFill>
              </a:defRPr>
            </a:lvl2pPr>
            <a:lvl3pPr marL="1376389" indent="0">
              <a:buNone/>
              <a:defRPr sz="2710">
                <a:solidFill>
                  <a:schemeClr val="tx1">
                    <a:tint val="75000"/>
                  </a:schemeClr>
                </a:solidFill>
              </a:defRPr>
            </a:lvl3pPr>
            <a:lvl4pPr marL="2064584" indent="0">
              <a:buNone/>
              <a:defRPr sz="2409">
                <a:solidFill>
                  <a:schemeClr val="tx1">
                    <a:tint val="75000"/>
                  </a:schemeClr>
                </a:solidFill>
              </a:defRPr>
            </a:lvl4pPr>
            <a:lvl5pPr marL="2752777" indent="0">
              <a:buNone/>
              <a:defRPr sz="2409">
                <a:solidFill>
                  <a:schemeClr val="tx1">
                    <a:tint val="75000"/>
                  </a:schemeClr>
                </a:solidFill>
              </a:defRPr>
            </a:lvl5pPr>
            <a:lvl6pPr marL="3440973" indent="0">
              <a:buNone/>
              <a:defRPr sz="2409">
                <a:solidFill>
                  <a:schemeClr val="tx1">
                    <a:tint val="75000"/>
                  </a:schemeClr>
                </a:solidFill>
              </a:defRPr>
            </a:lvl6pPr>
            <a:lvl7pPr marL="4129166" indent="0">
              <a:buNone/>
              <a:defRPr sz="2409">
                <a:solidFill>
                  <a:schemeClr val="tx1">
                    <a:tint val="75000"/>
                  </a:schemeClr>
                </a:solidFill>
              </a:defRPr>
            </a:lvl7pPr>
            <a:lvl8pPr marL="4817362" indent="0">
              <a:buNone/>
              <a:defRPr sz="2409">
                <a:solidFill>
                  <a:schemeClr val="tx1">
                    <a:tint val="75000"/>
                  </a:schemeClr>
                </a:solidFill>
              </a:defRPr>
            </a:lvl8pPr>
            <a:lvl9pPr marL="5505557" indent="0">
              <a:buNone/>
              <a:defRPr sz="240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368556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28649" y="2747735"/>
            <a:ext cx="6358930" cy="65491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574609" y="2747735"/>
            <a:ext cx="6358930" cy="65491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250587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30601" y="549549"/>
            <a:ext cx="12904887" cy="199509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0603" y="2530307"/>
            <a:ext cx="6329706" cy="1240064"/>
          </a:xfrm>
        </p:spPr>
        <p:txBody>
          <a:bodyPr anchor="b"/>
          <a:lstStyle>
            <a:lvl1pPr marL="0" indent="0">
              <a:buNone/>
              <a:defRPr sz="3613" b="1"/>
            </a:lvl1pPr>
            <a:lvl2pPr marL="688195" indent="0">
              <a:buNone/>
              <a:defRPr sz="3011" b="1"/>
            </a:lvl2pPr>
            <a:lvl3pPr marL="1376389" indent="0">
              <a:buNone/>
              <a:defRPr sz="2710" b="1"/>
            </a:lvl3pPr>
            <a:lvl4pPr marL="2064584" indent="0">
              <a:buNone/>
              <a:defRPr sz="2409" b="1"/>
            </a:lvl4pPr>
            <a:lvl5pPr marL="2752777" indent="0">
              <a:buNone/>
              <a:defRPr sz="2409" b="1"/>
            </a:lvl5pPr>
            <a:lvl6pPr marL="3440973" indent="0">
              <a:buNone/>
              <a:defRPr sz="2409" b="1"/>
            </a:lvl6pPr>
            <a:lvl7pPr marL="4129166" indent="0">
              <a:buNone/>
              <a:defRPr sz="2409" b="1"/>
            </a:lvl7pPr>
            <a:lvl8pPr marL="4817362" indent="0">
              <a:buNone/>
              <a:defRPr sz="2409" b="1"/>
            </a:lvl8pPr>
            <a:lvl9pPr marL="5505557" indent="0">
              <a:buNone/>
              <a:defRPr sz="2409" b="1"/>
            </a:lvl9pPr>
          </a:lstStyle>
          <a:p>
            <a:pPr lvl="0"/>
            <a:r>
              <a:rPr lang="ja-JP" altLang="en-US"/>
              <a:t>マスター テキストの書式設定</a:t>
            </a:r>
          </a:p>
        </p:txBody>
      </p:sp>
      <p:sp>
        <p:nvSpPr>
          <p:cNvPr id="4" name="Content Placeholder 3"/>
          <p:cNvSpPr>
            <a:spLocks noGrp="1"/>
          </p:cNvSpPr>
          <p:nvPr>
            <p:ph sz="half" idx="2"/>
          </p:nvPr>
        </p:nvSpPr>
        <p:spPr>
          <a:xfrm>
            <a:off x="1030603" y="3770371"/>
            <a:ext cx="6329706" cy="55456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74610" y="2530307"/>
            <a:ext cx="6360878" cy="1240064"/>
          </a:xfrm>
        </p:spPr>
        <p:txBody>
          <a:bodyPr anchor="b"/>
          <a:lstStyle>
            <a:lvl1pPr marL="0" indent="0">
              <a:buNone/>
              <a:defRPr sz="3613" b="1"/>
            </a:lvl1pPr>
            <a:lvl2pPr marL="688195" indent="0">
              <a:buNone/>
              <a:defRPr sz="3011" b="1"/>
            </a:lvl2pPr>
            <a:lvl3pPr marL="1376389" indent="0">
              <a:buNone/>
              <a:defRPr sz="2710" b="1"/>
            </a:lvl3pPr>
            <a:lvl4pPr marL="2064584" indent="0">
              <a:buNone/>
              <a:defRPr sz="2409" b="1"/>
            </a:lvl4pPr>
            <a:lvl5pPr marL="2752777" indent="0">
              <a:buNone/>
              <a:defRPr sz="2409" b="1"/>
            </a:lvl5pPr>
            <a:lvl6pPr marL="3440973" indent="0">
              <a:buNone/>
              <a:defRPr sz="2409" b="1"/>
            </a:lvl6pPr>
            <a:lvl7pPr marL="4129166" indent="0">
              <a:buNone/>
              <a:defRPr sz="2409" b="1"/>
            </a:lvl7pPr>
            <a:lvl8pPr marL="4817362" indent="0">
              <a:buNone/>
              <a:defRPr sz="2409" b="1"/>
            </a:lvl8pPr>
            <a:lvl9pPr marL="5505557" indent="0">
              <a:buNone/>
              <a:defRPr sz="2409" b="1"/>
            </a:lvl9pPr>
          </a:lstStyle>
          <a:p>
            <a:pPr lvl="0"/>
            <a:r>
              <a:rPr lang="ja-JP" altLang="en-US"/>
              <a:t>マスター テキストの書式設定</a:t>
            </a:r>
          </a:p>
        </p:txBody>
      </p:sp>
      <p:sp>
        <p:nvSpPr>
          <p:cNvPr id="6" name="Content Placeholder 5"/>
          <p:cNvSpPr>
            <a:spLocks noGrp="1"/>
          </p:cNvSpPr>
          <p:nvPr>
            <p:ph sz="quarter" idx="4"/>
          </p:nvPr>
        </p:nvSpPr>
        <p:spPr>
          <a:xfrm>
            <a:off x="7574610" y="3770371"/>
            <a:ext cx="6360878" cy="55456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256011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176963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59009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30601" y="688128"/>
            <a:ext cx="4825694" cy="2408449"/>
          </a:xfrm>
        </p:spPr>
        <p:txBody>
          <a:bodyPr anchor="b"/>
          <a:lstStyle>
            <a:lvl1pPr>
              <a:defRPr sz="4817"/>
            </a:lvl1pPr>
          </a:lstStyle>
          <a:p>
            <a:r>
              <a:rPr lang="ja-JP" altLang="en-US"/>
              <a:t>マスター タイトルの書式設定</a:t>
            </a:r>
            <a:endParaRPr lang="en-US" dirty="0"/>
          </a:p>
        </p:txBody>
      </p:sp>
      <p:sp>
        <p:nvSpPr>
          <p:cNvPr id="3" name="Content Placeholder 2"/>
          <p:cNvSpPr>
            <a:spLocks noGrp="1"/>
          </p:cNvSpPr>
          <p:nvPr>
            <p:ph idx="1"/>
          </p:nvPr>
        </p:nvSpPr>
        <p:spPr>
          <a:xfrm>
            <a:off x="6360879" y="1486169"/>
            <a:ext cx="7574609" cy="7335257"/>
          </a:xfrm>
        </p:spPr>
        <p:txBody>
          <a:bodyPr/>
          <a:lstStyle>
            <a:lvl1pPr>
              <a:defRPr sz="4817"/>
            </a:lvl1pPr>
            <a:lvl2pPr>
              <a:defRPr sz="4215"/>
            </a:lvl2pPr>
            <a:lvl3pPr>
              <a:defRPr sz="3613"/>
            </a:lvl3pPr>
            <a:lvl4pPr>
              <a:defRPr sz="3011"/>
            </a:lvl4pPr>
            <a:lvl5pPr>
              <a:defRPr sz="3011"/>
            </a:lvl5pPr>
            <a:lvl6pPr>
              <a:defRPr sz="3011"/>
            </a:lvl6pPr>
            <a:lvl7pPr>
              <a:defRPr sz="3011"/>
            </a:lvl7pPr>
            <a:lvl8pPr>
              <a:defRPr sz="3011"/>
            </a:lvl8pPr>
            <a:lvl9pPr>
              <a:defRPr sz="301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30601" y="3096578"/>
            <a:ext cx="4825694" cy="5736793"/>
          </a:xfrm>
        </p:spPr>
        <p:txBody>
          <a:bodyPr/>
          <a:lstStyle>
            <a:lvl1pPr marL="0" indent="0">
              <a:buNone/>
              <a:defRPr sz="2409"/>
            </a:lvl1pPr>
            <a:lvl2pPr marL="688195" indent="0">
              <a:buNone/>
              <a:defRPr sz="2108"/>
            </a:lvl2pPr>
            <a:lvl3pPr marL="1376389" indent="0">
              <a:buNone/>
              <a:defRPr sz="1806"/>
            </a:lvl3pPr>
            <a:lvl4pPr marL="2064584" indent="0">
              <a:buNone/>
              <a:defRPr sz="1505"/>
            </a:lvl4pPr>
            <a:lvl5pPr marL="2752777" indent="0">
              <a:buNone/>
              <a:defRPr sz="1505"/>
            </a:lvl5pPr>
            <a:lvl6pPr marL="3440973" indent="0">
              <a:buNone/>
              <a:defRPr sz="1505"/>
            </a:lvl6pPr>
            <a:lvl7pPr marL="4129166" indent="0">
              <a:buNone/>
              <a:defRPr sz="1505"/>
            </a:lvl7pPr>
            <a:lvl8pPr marL="4817362" indent="0">
              <a:buNone/>
              <a:defRPr sz="1505"/>
            </a:lvl8pPr>
            <a:lvl9pPr marL="5505557" indent="0">
              <a:buNone/>
              <a:defRPr sz="150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214951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30601" y="688128"/>
            <a:ext cx="4825694" cy="2408449"/>
          </a:xfrm>
        </p:spPr>
        <p:txBody>
          <a:bodyPr anchor="b"/>
          <a:lstStyle>
            <a:lvl1pPr>
              <a:defRPr sz="481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360879" y="1486169"/>
            <a:ext cx="7574609" cy="7335257"/>
          </a:xfrm>
        </p:spPr>
        <p:txBody>
          <a:bodyPr anchor="t"/>
          <a:lstStyle>
            <a:lvl1pPr marL="0" indent="0">
              <a:buNone/>
              <a:defRPr sz="4817"/>
            </a:lvl1pPr>
            <a:lvl2pPr marL="688195" indent="0">
              <a:buNone/>
              <a:defRPr sz="4215"/>
            </a:lvl2pPr>
            <a:lvl3pPr marL="1376389" indent="0">
              <a:buNone/>
              <a:defRPr sz="3613"/>
            </a:lvl3pPr>
            <a:lvl4pPr marL="2064584" indent="0">
              <a:buNone/>
              <a:defRPr sz="3011"/>
            </a:lvl4pPr>
            <a:lvl5pPr marL="2752777" indent="0">
              <a:buNone/>
              <a:defRPr sz="3011"/>
            </a:lvl5pPr>
            <a:lvl6pPr marL="3440973" indent="0">
              <a:buNone/>
              <a:defRPr sz="3011"/>
            </a:lvl6pPr>
            <a:lvl7pPr marL="4129166" indent="0">
              <a:buNone/>
              <a:defRPr sz="3011"/>
            </a:lvl7pPr>
            <a:lvl8pPr marL="4817362" indent="0">
              <a:buNone/>
              <a:defRPr sz="3011"/>
            </a:lvl8pPr>
            <a:lvl9pPr marL="5505557" indent="0">
              <a:buNone/>
              <a:defRPr sz="3011"/>
            </a:lvl9pPr>
          </a:lstStyle>
          <a:p>
            <a:r>
              <a:rPr lang="ja-JP" altLang="en-US"/>
              <a:t>図を追加</a:t>
            </a:r>
            <a:endParaRPr lang="en-US" dirty="0"/>
          </a:p>
        </p:txBody>
      </p:sp>
      <p:sp>
        <p:nvSpPr>
          <p:cNvPr id="4" name="Text Placeholder 3"/>
          <p:cNvSpPr>
            <a:spLocks noGrp="1"/>
          </p:cNvSpPr>
          <p:nvPr>
            <p:ph type="body" sz="half" idx="2"/>
          </p:nvPr>
        </p:nvSpPr>
        <p:spPr>
          <a:xfrm>
            <a:off x="1030601" y="3096578"/>
            <a:ext cx="4825694" cy="5736793"/>
          </a:xfrm>
        </p:spPr>
        <p:txBody>
          <a:bodyPr/>
          <a:lstStyle>
            <a:lvl1pPr marL="0" indent="0">
              <a:buNone/>
              <a:defRPr sz="2409"/>
            </a:lvl1pPr>
            <a:lvl2pPr marL="688195" indent="0">
              <a:buNone/>
              <a:defRPr sz="2108"/>
            </a:lvl2pPr>
            <a:lvl3pPr marL="1376389" indent="0">
              <a:buNone/>
              <a:defRPr sz="1806"/>
            </a:lvl3pPr>
            <a:lvl4pPr marL="2064584" indent="0">
              <a:buNone/>
              <a:defRPr sz="1505"/>
            </a:lvl4pPr>
            <a:lvl5pPr marL="2752777" indent="0">
              <a:buNone/>
              <a:defRPr sz="1505"/>
            </a:lvl5pPr>
            <a:lvl6pPr marL="3440973" indent="0">
              <a:buNone/>
              <a:defRPr sz="1505"/>
            </a:lvl6pPr>
            <a:lvl7pPr marL="4129166" indent="0">
              <a:buNone/>
              <a:defRPr sz="1505"/>
            </a:lvl7pPr>
            <a:lvl8pPr marL="4817362" indent="0">
              <a:buNone/>
              <a:defRPr sz="1505"/>
            </a:lvl8pPr>
            <a:lvl9pPr marL="5505557" indent="0">
              <a:buNone/>
              <a:defRPr sz="150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7062EC-E65F-4D9E-B139-D731354C3240}"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1554807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653" y="549549"/>
            <a:ext cx="12904887" cy="199509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28653" y="2747735"/>
            <a:ext cx="12904887" cy="654916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28652" y="9566899"/>
            <a:ext cx="3366492" cy="549547"/>
          </a:xfrm>
          <a:prstGeom prst="rect">
            <a:avLst/>
          </a:prstGeom>
        </p:spPr>
        <p:txBody>
          <a:bodyPr vert="horz" lIns="91440" tIns="45720" rIns="91440" bIns="45720" rtlCol="0" anchor="ctr"/>
          <a:lstStyle>
            <a:lvl1pPr algn="l">
              <a:defRPr sz="1806">
                <a:solidFill>
                  <a:schemeClr val="tx1">
                    <a:tint val="75000"/>
                  </a:schemeClr>
                </a:solidFill>
              </a:defRPr>
            </a:lvl1pPr>
          </a:lstStyle>
          <a:p>
            <a:fld id="{577062EC-E65F-4D9E-B139-D731354C3240}" type="datetimeFigureOut">
              <a:rPr kumimoji="1" lang="ja-JP" altLang="en-US" smtClean="0"/>
              <a:t>2020/4/2</a:t>
            </a:fld>
            <a:endParaRPr kumimoji="1" lang="ja-JP" altLang="en-US"/>
          </a:p>
        </p:txBody>
      </p:sp>
      <p:sp>
        <p:nvSpPr>
          <p:cNvPr id="5" name="Footer Placeholder 4"/>
          <p:cNvSpPr>
            <a:spLocks noGrp="1"/>
          </p:cNvSpPr>
          <p:nvPr>
            <p:ph type="ftr" sz="quarter" idx="3"/>
          </p:nvPr>
        </p:nvSpPr>
        <p:spPr>
          <a:xfrm>
            <a:off x="4956227" y="9566899"/>
            <a:ext cx="5049738" cy="549547"/>
          </a:xfrm>
          <a:prstGeom prst="rect">
            <a:avLst/>
          </a:prstGeom>
        </p:spPr>
        <p:txBody>
          <a:bodyPr vert="horz" lIns="91440" tIns="45720" rIns="91440" bIns="45720" rtlCol="0" anchor="ctr"/>
          <a:lstStyle>
            <a:lvl1pPr algn="ctr">
              <a:defRPr sz="1806">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567044" y="9566899"/>
            <a:ext cx="3366492" cy="549547"/>
          </a:xfrm>
          <a:prstGeom prst="rect">
            <a:avLst/>
          </a:prstGeom>
        </p:spPr>
        <p:txBody>
          <a:bodyPr vert="horz" lIns="91440" tIns="45720" rIns="91440" bIns="45720" rtlCol="0" anchor="ctr"/>
          <a:lstStyle>
            <a:lvl1pPr algn="r">
              <a:defRPr sz="1806">
                <a:solidFill>
                  <a:schemeClr val="tx1">
                    <a:tint val="75000"/>
                  </a:schemeClr>
                </a:solidFill>
              </a:defRPr>
            </a:lvl1pPr>
          </a:lstStyle>
          <a:p>
            <a:fld id="{E12AA6DB-4A58-40EE-AC27-A7EB604D241A}" type="slidenum">
              <a:rPr kumimoji="1" lang="ja-JP" altLang="en-US" smtClean="0"/>
              <a:t>‹#›</a:t>
            </a:fld>
            <a:endParaRPr kumimoji="1" lang="ja-JP" altLang="en-US"/>
          </a:p>
        </p:txBody>
      </p:sp>
    </p:spTree>
    <p:extLst>
      <p:ext uri="{BB962C8B-B14F-4D97-AF65-F5344CB8AC3E}">
        <p14:creationId xmlns:p14="http://schemas.microsoft.com/office/powerpoint/2010/main" val="336779106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1376389" rtl="0" eaLnBrk="1" latinLnBrk="0" hangingPunct="1">
        <a:lnSpc>
          <a:spcPct val="90000"/>
        </a:lnSpc>
        <a:spcBef>
          <a:spcPct val="0"/>
        </a:spcBef>
        <a:buNone/>
        <a:defRPr kumimoji="1" sz="6624" kern="1200">
          <a:solidFill>
            <a:schemeClr val="tx1"/>
          </a:solidFill>
          <a:latin typeface="+mj-lt"/>
          <a:ea typeface="+mj-ea"/>
          <a:cs typeface="+mj-cs"/>
        </a:defRPr>
      </a:lvl1pPr>
    </p:titleStyle>
    <p:bodyStyle>
      <a:lvl1pPr marL="344098" indent="-344098" algn="l" defTabSz="1376389" rtl="0" eaLnBrk="1" latinLnBrk="0" hangingPunct="1">
        <a:lnSpc>
          <a:spcPct val="90000"/>
        </a:lnSpc>
        <a:spcBef>
          <a:spcPts val="1505"/>
        </a:spcBef>
        <a:buFont typeface="Arial" panose="020B0604020202020204" pitchFamily="34" charset="0"/>
        <a:buChar char="•"/>
        <a:defRPr kumimoji="1" sz="4215" kern="1200">
          <a:solidFill>
            <a:schemeClr val="tx1"/>
          </a:solidFill>
          <a:latin typeface="+mn-lt"/>
          <a:ea typeface="+mn-ea"/>
          <a:cs typeface="+mn-cs"/>
        </a:defRPr>
      </a:lvl1pPr>
      <a:lvl2pPr marL="1032293" indent="-344098" algn="l" defTabSz="1376389" rtl="0" eaLnBrk="1" latinLnBrk="0" hangingPunct="1">
        <a:lnSpc>
          <a:spcPct val="90000"/>
        </a:lnSpc>
        <a:spcBef>
          <a:spcPts val="753"/>
        </a:spcBef>
        <a:buFont typeface="Arial" panose="020B0604020202020204" pitchFamily="34" charset="0"/>
        <a:buChar char="•"/>
        <a:defRPr kumimoji="1" sz="3613" kern="1200">
          <a:solidFill>
            <a:schemeClr val="tx1"/>
          </a:solidFill>
          <a:latin typeface="+mn-lt"/>
          <a:ea typeface="+mn-ea"/>
          <a:cs typeface="+mn-cs"/>
        </a:defRPr>
      </a:lvl2pPr>
      <a:lvl3pPr marL="1720486" indent="-344098" algn="l" defTabSz="1376389" rtl="0" eaLnBrk="1" latinLnBrk="0" hangingPunct="1">
        <a:lnSpc>
          <a:spcPct val="90000"/>
        </a:lnSpc>
        <a:spcBef>
          <a:spcPts val="753"/>
        </a:spcBef>
        <a:buFont typeface="Arial" panose="020B0604020202020204" pitchFamily="34" charset="0"/>
        <a:buChar char="•"/>
        <a:defRPr kumimoji="1" sz="3011" kern="1200">
          <a:solidFill>
            <a:schemeClr val="tx1"/>
          </a:solidFill>
          <a:latin typeface="+mn-lt"/>
          <a:ea typeface="+mn-ea"/>
          <a:cs typeface="+mn-cs"/>
        </a:defRPr>
      </a:lvl3pPr>
      <a:lvl4pPr marL="2408682" indent="-344098" algn="l" defTabSz="1376389" rtl="0" eaLnBrk="1" latinLnBrk="0" hangingPunct="1">
        <a:lnSpc>
          <a:spcPct val="90000"/>
        </a:lnSpc>
        <a:spcBef>
          <a:spcPts val="753"/>
        </a:spcBef>
        <a:buFont typeface="Arial" panose="020B0604020202020204" pitchFamily="34" charset="0"/>
        <a:buChar char="•"/>
        <a:defRPr kumimoji="1" sz="2710" kern="1200">
          <a:solidFill>
            <a:schemeClr val="tx1"/>
          </a:solidFill>
          <a:latin typeface="+mn-lt"/>
          <a:ea typeface="+mn-ea"/>
          <a:cs typeface="+mn-cs"/>
        </a:defRPr>
      </a:lvl4pPr>
      <a:lvl5pPr marL="3096875" indent="-344098" algn="l" defTabSz="1376389" rtl="0" eaLnBrk="1" latinLnBrk="0" hangingPunct="1">
        <a:lnSpc>
          <a:spcPct val="90000"/>
        </a:lnSpc>
        <a:spcBef>
          <a:spcPts val="753"/>
        </a:spcBef>
        <a:buFont typeface="Arial" panose="020B0604020202020204" pitchFamily="34" charset="0"/>
        <a:buChar char="•"/>
        <a:defRPr kumimoji="1" sz="2710" kern="1200">
          <a:solidFill>
            <a:schemeClr val="tx1"/>
          </a:solidFill>
          <a:latin typeface="+mn-lt"/>
          <a:ea typeface="+mn-ea"/>
          <a:cs typeface="+mn-cs"/>
        </a:defRPr>
      </a:lvl5pPr>
      <a:lvl6pPr marL="3785068" indent="-344098" algn="l" defTabSz="1376389" rtl="0" eaLnBrk="1" latinLnBrk="0" hangingPunct="1">
        <a:lnSpc>
          <a:spcPct val="90000"/>
        </a:lnSpc>
        <a:spcBef>
          <a:spcPts val="753"/>
        </a:spcBef>
        <a:buFont typeface="Arial" panose="020B0604020202020204" pitchFamily="34" charset="0"/>
        <a:buChar char="•"/>
        <a:defRPr kumimoji="1" sz="2710" kern="1200">
          <a:solidFill>
            <a:schemeClr val="tx1"/>
          </a:solidFill>
          <a:latin typeface="+mn-lt"/>
          <a:ea typeface="+mn-ea"/>
          <a:cs typeface="+mn-cs"/>
        </a:defRPr>
      </a:lvl6pPr>
      <a:lvl7pPr marL="4473264" indent="-344098" algn="l" defTabSz="1376389" rtl="0" eaLnBrk="1" latinLnBrk="0" hangingPunct="1">
        <a:lnSpc>
          <a:spcPct val="90000"/>
        </a:lnSpc>
        <a:spcBef>
          <a:spcPts val="753"/>
        </a:spcBef>
        <a:buFont typeface="Arial" panose="020B0604020202020204" pitchFamily="34" charset="0"/>
        <a:buChar char="•"/>
        <a:defRPr kumimoji="1" sz="2710" kern="1200">
          <a:solidFill>
            <a:schemeClr val="tx1"/>
          </a:solidFill>
          <a:latin typeface="+mn-lt"/>
          <a:ea typeface="+mn-ea"/>
          <a:cs typeface="+mn-cs"/>
        </a:defRPr>
      </a:lvl7pPr>
      <a:lvl8pPr marL="5161459" indent="-344098" algn="l" defTabSz="1376389" rtl="0" eaLnBrk="1" latinLnBrk="0" hangingPunct="1">
        <a:lnSpc>
          <a:spcPct val="90000"/>
        </a:lnSpc>
        <a:spcBef>
          <a:spcPts val="753"/>
        </a:spcBef>
        <a:buFont typeface="Arial" panose="020B0604020202020204" pitchFamily="34" charset="0"/>
        <a:buChar char="•"/>
        <a:defRPr kumimoji="1" sz="2710" kern="1200">
          <a:solidFill>
            <a:schemeClr val="tx1"/>
          </a:solidFill>
          <a:latin typeface="+mn-lt"/>
          <a:ea typeface="+mn-ea"/>
          <a:cs typeface="+mn-cs"/>
        </a:defRPr>
      </a:lvl8pPr>
      <a:lvl9pPr marL="5849655" indent="-344098" algn="l" defTabSz="1376389" rtl="0" eaLnBrk="1" latinLnBrk="0" hangingPunct="1">
        <a:lnSpc>
          <a:spcPct val="90000"/>
        </a:lnSpc>
        <a:spcBef>
          <a:spcPts val="753"/>
        </a:spcBef>
        <a:buFont typeface="Arial" panose="020B0604020202020204" pitchFamily="34" charset="0"/>
        <a:buChar char="•"/>
        <a:defRPr kumimoji="1" sz="2710" kern="1200">
          <a:solidFill>
            <a:schemeClr val="tx1"/>
          </a:solidFill>
          <a:latin typeface="+mn-lt"/>
          <a:ea typeface="+mn-ea"/>
          <a:cs typeface="+mn-cs"/>
        </a:defRPr>
      </a:lvl9pPr>
    </p:bodyStyle>
    <p:otherStyle>
      <a:defPPr>
        <a:defRPr lang="en-US"/>
      </a:defPPr>
      <a:lvl1pPr marL="0" algn="l" defTabSz="1376389" rtl="0" eaLnBrk="1" latinLnBrk="0" hangingPunct="1">
        <a:defRPr kumimoji="1" sz="2710" kern="1200">
          <a:solidFill>
            <a:schemeClr val="tx1"/>
          </a:solidFill>
          <a:latin typeface="+mn-lt"/>
          <a:ea typeface="+mn-ea"/>
          <a:cs typeface="+mn-cs"/>
        </a:defRPr>
      </a:lvl1pPr>
      <a:lvl2pPr marL="688195" algn="l" defTabSz="1376389" rtl="0" eaLnBrk="1" latinLnBrk="0" hangingPunct="1">
        <a:defRPr kumimoji="1" sz="2710" kern="1200">
          <a:solidFill>
            <a:schemeClr val="tx1"/>
          </a:solidFill>
          <a:latin typeface="+mn-lt"/>
          <a:ea typeface="+mn-ea"/>
          <a:cs typeface="+mn-cs"/>
        </a:defRPr>
      </a:lvl2pPr>
      <a:lvl3pPr marL="1376389" algn="l" defTabSz="1376389" rtl="0" eaLnBrk="1" latinLnBrk="0" hangingPunct="1">
        <a:defRPr kumimoji="1" sz="2710" kern="1200">
          <a:solidFill>
            <a:schemeClr val="tx1"/>
          </a:solidFill>
          <a:latin typeface="+mn-lt"/>
          <a:ea typeface="+mn-ea"/>
          <a:cs typeface="+mn-cs"/>
        </a:defRPr>
      </a:lvl3pPr>
      <a:lvl4pPr marL="2064584" algn="l" defTabSz="1376389" rtl="0" eaLnBrk="1" latinLnBrk="0" hangingPunct="1">
        <a:defRPr kumimoji="1" sz="2710" kern="1200">
          <a:solidFill>
            <a:schemeClr val="tx1"/>
          </a:solidFill>
          <a:latin typeface="+mn-lt"/>
          <a:ea typeface="+mn-ea"/>
          <a:cs typeface="+mn-cs"/>
        </a:defRPr>
      </a:lvl4pPr>
      <a:lvl5pPr marL="2752777" algn="l" defTabSz="1376389" rtl="0" eaLnBrk="1" latinLnBrk="0" hangingPunct="1">
        <a:defRPr kumimoji="1" sz="2710" kern="1200">
          <a:solidFill>
            <a:schemeClr val="tx1"/>
          </a:solidFill>
          <a:latin typeface="+mn-lt"/>
          <a:ea typeface="+mn-ea"/>
          <a:cs typeface="+mn-cs"/>
        </a:defRPr>
      </a:lvl5pPr>
      <a:lvl6pPr marL="3440973" algn="l" defTabSz="1376389" rtl="0" eaLnBrk="1" latinLnBrk="0" hangingPunct="1">
        <a:defRPr kumimoji="1" sz="2710" kern="1200">
          <a:solidFill>
            <a:schemeClr val="tx1"/>
          </a:solidFill>
          <a:latin typeface="+mn-lt"/>
          <a:ea typeface="+mn-ea"/>
          <a:cs typeface="+mn-cs"/>
        </a:defRPr>
      </a:lvl6pPr>
      <a:lvl7pPr marL="4129166" algn="l" defTabSz="1376389" rtl="0" eaLnBrk="1" latinLnBrk="0" hangingPunct="1">
        <a:defRPr kumimoji="1" sz="2710" kern="1200">
          <a:solidFill>
            <a:schemeClr val="tx1"/>
          </a:solidFill>
          <a:latin typeface="+mn-lt"/>
          <a:ea typeface="+mn-ea"/>
          <a:cs typeface="+mn-cs"/>
        </a:defRPr>
      </a:lvl7pPr>
      <a:lvl8pPr marL="4817362" algn="l" defTabSz="1376389" rtl="0" eaLnBrk="1" latinLnBrk="0" hangingPunct="1">
        <a:defRPr kumimoji="1" sz="2710" kern="1200">
          <a:solidFill>
            <a:schemeClr val="tx1"/>
          </a:solidFill>
          <a:latin typeface="+mn-lt"/>
          <a:ea typeface="+mn-ea"/>
          <a:cs typeface="+mn-cs"/>
        </a:defRPr>
      </a:lvl8pPr>
      <a:lvl9pPr marL="5505557" algn="l" defTabSz="1376389" rtl="0" eaLnBrk="1" latinLnBrk="0" hangingPunct="1">
        <a:defRPr kumimoji="1" sz="27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タイトル 3"/>
          <p:cNvSpPr>
            <a:spLocks noGrp="1"/>
          </p:cNvSpPr>
          <p:nvPr>
            <p:ph type="ctrTitle"/>
          </p:nvPr>
        </p:nvSpPr>
        <p:spPr>
          <a:xfrm>
            <a:off x="278004" y="21962"/>
            <a:ext cx="6592707" cy="369460"/>
          </a:xfrm>
          <a:prstGeom prst="rect">
            <a:avLst/>
          </a:prstGeom>
          <a:noFill/>
        </p:spPr>
        <p:txBody>
          <a:bodyPr wrap="square" anchor="t">
            <a:spAutoFit/>
          </a:bodyPr>
          <a:lstStyle/>
          <a:p>
            <a:r>
              <a:rPr lang="ja-JP" altLang="ja-JP" sz="2001" kern="100" dirty="0">
                <a:latin typeface="HGPｺﾞｼｯｸE" panose="020B0900000000000000" pitchFamily="50" charset="-128"/>
                <a:ea typeface="HGPｺﾞｼｯｸE" panose="020B0900000000000000" pitchFamily="50" charset="-128"/>
                <a:cs typeface="Arial Unicode MS" panose="020B0604020202020204" pitchFamily="50" charset="-128"/>
              </a:rPr>
              <a:t>第</a:t>
            </a:r>
            <a:r>
              <a:rPr lang="en-US" altLang="ja-JP" sz="2001" kern="100" dirty="0">
                <a:latin typeface="HGPｺﾞｼｯｸE" panose="020B0900000000000000" pitchFamily="50" charset="-128"/>
                <a:ea typeface="HGPｺﾞｼｯｸE" panose="020B0900000000000000" pitchFamily="50" charset="-128"/>
                <a:cs typeface="Arial Unicode MS" panose="020B0604020202020204" pitchFamily="50" charset="-128"/>
              </a:rPr>
              <a:t>39</a:t>
            </a:r>
            <a:r>
              <a:rPr lang="ja-JP" altLang="ja-JP" sz="2001" kern="100" dirty="0">
                <a:latin typeface="HGPｺﾞｼｯｸE" panose="020B0900000000000000" pitchFamily="50" charset="-128"/>
                <a:ea typeface="HGPｺﾞｼｯｸE" panose="020B0900000000000000" pitchFamily="50" charset="-128"/>
                <a:cs typeface="Arial Unicode MS" panose="020B0604020202020204" pitchFamily="50" charset="-128"/>
              </a:rPr>
              <a:t>回ディスプレイ産業賞（</a:t>
            </a:r>
            <a:r>
              <a:rPr lang="en-US" altLang="ja-JP" sz="2001" kern="100" dirty="0">
                <a:latin typeface="HGPｺﾞｼｯｸE" panose="020B0900000000000000" pitchFamily="50" charset="-128"/>
                <a:ea typeface="HGPｺﾞｼｯｸE" panose="020B0900000000000000" pitchFamily="50" charset="-128"/>
                <a:cs typeface="Arial Unicode MS" panose="020B0604020202020204" pitchFamily="50" charset="-128"/>
              </a:rPr>
              <a:t>2020</a:t>
            </a:r>
            <a:r>
              <a:rPr lang="ja-JP" altLang="ja-JP" sz="2001" kern="100" dirty="0">
                <a:latin typeface="HGPｺﾞｼｯｸE" panose="020B0900000000000000" pitchFamily="50" charset="-128"/>
                <a:ea typeface="HGPｺﾞｼｯｸE" panose="020B0900000000000000" pitchFamily="50" charset="-128"/>
                <a:cs typeface="Arial Unicode MS" panose="020B0604020202020204" pitchFamily="50" charset="-128"/>
              </a:rPr>
              <a:t>）</a:t>
            </a:r>
            <a:r>
              <a:rPr lang="ja-JP" altLang="en-US" sz="2001" kern="100" dirty="0">
                <a:latin typeface="HGPｺﾞｼｯｸE" panose="020B0900000000000000" pitchFamily="50" charset="-128"/>
                <a:ea typeface="HGPｺﾞｼｯｸE" panose="020B0900000000000000" pitchFamily="50" charset="-128"/>
                <a:cs typeface="Arial Unicode MS" panose="020B0604020202020204" pitchFamily="50" charset="-128"/>
              </a:rPr>
              <a:t>応募要項</a:t>
            </a:r>
            <a:endParaRPr lang="ja-JP" altLang="en-US" sz="2001" dirty="0">
              <a:latin typeface="HGPｺﾞｼｯｸE" panose="020B0900000000000000" pitchFamily="50" charset="-128"/>
              <a:ea typeface="HGPｺﾞｼｯｸE" panose="020B0900000000000000" pitchFamily="50" charset="-128"/>
              <a:cs typeface="Arial Unicode MS" panose="020B0604020202020204" pitchFamily="50" charset="-128"/>
            </a:endParaRPr>
          </a:p>
        </p:txBody>
      </p:sp>
      <p:sp>
        <p:nvSpPr>
          <p:cNvPr id="5" name="正方形/長方形 4"/>
          <p:cNvSpPr/>
          <p:nvPr/>
        </p:nvSpPr>
        <p:spPr>
          <a:xfrm>
            <a:off x="-12438" y="337599"/>
            <a:ext cx="7445672" cy="569130"/>
          </a:xfrm>
          <a:prstGeom prst="rect">
            <a:avLst/>
          </a:prstGeom>
          <a:noFill/>
        </p:spPr>
        <p:txBody>
          <a:bodyPr wrap="square" anchor="b">
            <a:spAutoFit/>
          </a:bodyPr>
          <a:lstStyle/>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当連合会は、ディスプレイを通じて生活文化の向上および国土景観の発揚に寄与することを目的として活動をしています。</a:t>
            </a:r>
            <a:endPar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ここにディスプレイ優秀作品を賞揚し、その成果を公表して、ディスプレイ産業振興と社会認知の向上を目指します。</a:t>
            </a:r>
            <a:endParaRPr lang="en-US" altLang="ja-JP" sz="901"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主催：一般社団法人日本ディスプレイ業団体連合会</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略称</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NDF)</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後援：経済産業省日本経済新聞社</a:t>
            </a:r>
          </a:p>
        </p:txBody>
      </p:sp>
      <p:sp>
        <p:nvSpPr>
          <p:cNvPr id="6" name="正方形/長方形 5"/>
          <p:cNvSpPr/>
          <p:nvPr/>
        </p:nvSpPr>
        <p:spPr>
          <a:xfrm>
            <a:off x="1" y="865215"/>
            <a:ext cx="7464122" cy="314961"/>
          </a:xfrm>
          <a:prstGeom prst="rect">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PｺﾞｼｯｸE" panose="020B0900000000000000" pitchFamily="50" charset="-128"/>
                <a:ea typeface="HGPｺﾞｼｯｸE" panose="020B0900000000000000" pitchFamily="50" charset="-128"/>
              </a:rPr>
              <a:t>募集開始 </a:t>
            </a:r>
            <a:r>
              <a:rPr lang="zh-CN" altLang="en-US" sz="1800" dirty="0">
                <a:latin typeface="HGPｺﾞｼｯｸE" panose="020B0900000000000000" pitchFamily="50" charset="-128"/>
                <a:ea typeface="HGPｺﾞｼｯｸE" panose="020B0900000000000000" pitchFamily="50" charset="-128"/>
              </a:rPr>
              <a:t>２０</a:t>
            </a:r>
            <a:r>
              <a:rPr lang="ja-JP" altLang="en-US" sz="1800" dirty="0">
                <a:latin typeface="HGPｺﾞｼｯｸE" panose="020B0900000000000000" pitchFamily="50" charset="-128"/>
                <a:ea typeface="HGPｺﾞｼｯｸE" panose="020B0900000000000000" pitchFamily="50" charset="-128"/>
              </a:rPr>
              <a:t>２０</a:t>
            </a:r>
            <a:r>
              <a:rPr lang="zh-CN" altLang="en-US" sz="1800" dirty="0">
                <a:latin typeface="HGPｺﾞｼｯｸE" panose="020B0900000000000000" pitchFamily="50" charset="-128"/>
                <a:ea typeface="HGPｺﾞｼｯｸE" panose="020B0900000000000000" pitchFamily="50" charset="-128"/>
              </a:rPr>
              <a:t>年</a:t>
            </a:r>
            <a:r>
              <a:rPr lang="ja-JP" altLang="en-US" sz="1800" dirty="0">
                <a:latin typeface="HGPｺﾞｼｯｸE" panose="020B0900000000000000" pitchFamily="50" charset="-128"/>
                <a:ea typeface="HGPｺﾞｼｯｸE" panose="020B0900000000000000" pitchFamily="50" charset="-128"/>
                <a:cs typeface="Arial Unicode MS" panose="020B0604020202020204" pitchFamily="50" charset="-128"/>
              </a:rPr>
              <a:t>７</a:t>
            </a:r>
            <a:r>
              <a:rPr lang="zh-CN" altLang="en-US" sz="1800" dirty="0">
                <a:latin typeface="HGPｺﾞｼｯｸE" panose="020B0900000000000000" pitchFamily="50" charset="-128"/>
                <a:ea typeface="HGPｺﾞｼｯｸE" panose="020B0900000000000000" pitchFamily="50" charset="-128"/>
                <a:cs typeface="Arial Unicode MS" panose="020B0604020202020204" pitchFamily="50" charset="-128"/>
              </a:rPr>
              <a:t>月</a:t>
            </a:r>
            <a:r>
              <a:rPr lang="en-US" altLang="ja-JP" sz="1800" dirty="0">
                <a:latin typeface="HGPｺﾞｼｯｸE" panose="020B0900000000000000" pitchFamily="50" charset="-128"/>
                <a:ea typeface="HGPｺﾞｼｯｸE" panose="020B0900000000000000" pitchFamily="50" charset="-128"/>
                <a:cs typeface="Arial Unicode MS" panose="020B0604020202020204" pitchFamily="50" charset="-128"/>
              </a:rPr>
              <a:t>1</a:t>
            </a:r>
            <a:r>
              <a:rPr lang="ja-JP" altLang="en-US" sz="1800" dirty="0">
                <a:latin typeface="HGPｺﾞｼｯｸE" panose="020B0900000000000000" pitchFamily="50" charset="-128"/>
                <a:ea typeface="HGPｺﾞｼｯｸE" panose="020B0900000000000000" pitchFamily="50" charset="-128"/>
              </a:rPr>
              <a:t>日</a:t>
            </a:r>
            <a:r>
              <a:rPr lang="en-US" altLang="ja-JP" sz="1800" dirty="0">
                <a:latin typeface="HGPｺﾞｼｯｸE" panose="020B0900000000000000" pitchFamily="50" charset="-128"/>
                <a:ea typeface="HGPｺﾞｼｯｸE" panose="020B0900000000000000" pitchFamily="50" charset="-128"/>
              </a:rPr>
              <a:t>(</a:t>
            </a:r>
            <a:r>
              <a:rPr lang="ja-JP" altLang="en-US" sz="1800" dirty="0">
                <a:latin typeface="HGPｺﾞｼｯｸE" panose="020B0900000000000000" pitchFamily="50" charset="-128"/>
                <a:ea typeface="HGPｺﾞｼｯｸE" panose="020B0900000000000000" pitchFamily="50" charset="-128"/>
              </a:rPr>
              <a:t>水）　　募集締切 ７月</a:t>
            </a:r>
            <a:r>
              <a:rPr lang="en-US" altLang="ja-JP" sz="1800" dirty="0">
                <a:latin typeface="HGPｺﾞｼｯｸE" panose="020B0900000000000000" pitchFamily="50" charset="-128"/>
                <a:ea typeface="HGPｺﾞｼｯｸE" panose="020B0900000000000000" pitchFamily="50" charset="-128"/>
              </a:rPr>
              <a:t>15</a:t>
            </a:r>
            <a:r>
              <a:rPr lang="zh-CN" altLang="en-US" sz="1800" dirty="0">
                <a:latin typeface="HGPｺﾞｼｯｸE" panose="020B0900000000000000" pitchFamily="50" charset="-128"/>
                <a:ea typeface="HGPｺﾞｼｯｸE" panose="020B0900000000000000" pitchFamily="50" charset="-128"/>
              </a:rPr>
              <a:t>日（</a:t>
            </a:r>
            <a:r>
              <a:rPr lang="ja-JP" altLang="en-US" sz="1800">
                <a:latin typeface="HGPｺﾞｼｯｸE" panose="020B0900000000000000" pitchFamily="50" charset="-128"/>
                <a:ea typeface="HGPｺﾞｼｯｸE" panose="020B0900000000000000" pitchFamily="50" charset="-128"/>
              </a:rPr>
              <a:t>水</a:t>
            </a:r>
            <a:r>
              <a:rPr lang="zh-CN" altLang="en-US" sz="1800">
                <a:latin typeface="HGPｺﾞｼｯｸE" panose="020B0900000000000000" pitchFamily="50" charset="-128"/>
                <a:ea typeface="HGPｺﾞｼｯｸE" panose="020B0900000000000000" pitchFamily="50" charset="-128"/>
              </a:rPr>
              <a:t>）</a:t>
            </a:r>
            <a:r>
              <a:rPr lang="ja-JP" altLang="en-US" sz="1800" dirty="0">
                <a:latin typeface="HGPｺﾞｼｯｸE" panose="020B0900000000000000" pitchFamily="50" charset="-128"/>
                <a:ea typeface="HGPｺﾞｼｯｸE" panose="020B0900000000000000" pitchFamily="50" charset="-128"/>
              </a:rPr>
              <a:t>午前</a:t>
            </a:r>
            <a:r>
              <a:rPr lang="zh-CN" altLang="en-US" sz="1800" dirty="0">
                <a:latin typeface="HGPｺﾞｼｯｸE" panose="020B0900000000000000" pitchFamily="50" charset="-128"/>
                <a:ea typeface="HGPｺﾞｼｯｸE" panose="020B0900000000000000" pitchFamily="50" charset="-128"/>
              </a:rPr>
              <a:t>必着</a:t>
            </a:r>
            <a:endParaRPr lang="ja-JP" altLang="en-US" sz="1800" dirty="0">
              <a:latin typeface="HGPｺﾞｼｯｸE" panose="020B0900000000000000" pitchFamily="50" charset="-128"/>
              <a:ea typeface="HGPｺﾞｼｯｸE" panose="020B0900000000000000" pitchFamily="50" charset="-128"/>
            </a:endParaRPr>
          </a:p>
        </p:txBody>
      </p:sp>
      <p:sp>
        <p:nvSpPr>
          <p:cNvPr id="7" name="正方形/長方形 6"/>
          <p:cNvSpPr/>
          <p:nvPr/>
        </p:nvSpPr>
        <p:spPr>
          <a:xfrm>
            <a:off x="74456" y="1147614"/>
            <a:ext cx="7515015" cy="630814"/>
          </a:xfrm>
          <a:prstGeom prst="rect">
            <a:avLst/>
          </a:prstGeom>
        </p:spPr>
        <p:txBody>
          <a:bodyPr wrap="square">
            <a:spAutoFit/>
          </a:bodyPr>
          <a:lstStyle/>
          <a:p>
            <a:r>
              <a:rPr lang="en-US" altLang="ja-JP" sz="1401"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401"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郵送、宅配便等でのご応募を御願い致します。持ち込み一切不可。</a:t>
            </a:r>
            <a:endParaRPr lang="en-US" altLang="ja-JP" sz="1049"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en-US" altLang="ja-JP" sz="1049"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049" dirty="0">
                <a:latin typeface="Arial Unicode MS" panose="020B0604020202020204" pitchFamily="50" charset="-128"/>
                <a:ea typeface="Arial Unicode MS" panose="020B0604020202020204" pitchFamily="50" charset="-128"/>
                <a:cs typeface="Arial Unicode MS" panose="020B0604020202020204" pitchFamily="50" charset="-128"/>
              </a:rPr>
              <a:t>応募作品は、原則として返却いたしません。　　</a:t>
            </a:r>
            <a:endParaRPr lang="en-US" altLang="ja-JP" sz="1049"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en-US" altLang="ja-JP" sz="1049"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049" dirty="0">
                <a:latin typeface="Arial Unicode MS" panose="020B0604020202020204" pitchFamily="50" charset="-128"/>
                <a:ea typeface="Arial Unicode MS" panose="020B0604020202020204" pitchFamily="50" charset="-128"/>
                <a:cs typeface="Arial Unicode MS" panose="020B0604020202020204" pitchFamily="50" charset="-128"/>
              </a:rPr>
              <a:t>締切日は消印日付ではありませんのでご注意下さい。</a:t>
            </a:r>
            <a:r>
              <a:rPr lang="en-US" altLang="ja-JP" sz="1049"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049" dirty="0">
                <a:latin typeface="Arial Unicode MS" panose="020B0604020202020204" pitchFamily="50" charset="-128"/>
                <a:ea typeface="Arial Unicode MS" panose="020B0604020202020204" pitchFamily="50" charset="-128"/>
                <a:cs typeface="Arial Unicode MS" panose="020B0604020202020204" pitchFamily="50" charset="-128"/>
              </a:rPr>
              <a:t>締切後の応募は無効とさせて頂きますのでご了承下さい</a:t>
            </a:r>
            <a:r>
              <a:rPr lang="ja-JP" altLang="en-US" sz="1049"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　</a:t>
            </a:r>
            <a:endParaRPr lang="ja-JP" altLang="en-US" sz="1049" dirty="0">
              <a:solidFill>
                <a:srgbClr val="FF0000"/>
              </a:solidFill>
            </a:endParaRPr>
          </a:p>
        </p:txBody>
      </p:sp>
      <p:sp>
        <p:nvSpPr>
          <p:cNvPr id="8" name="正方形/長方形 7"/>
          <p:cNvSpPr/>
          <p:nvPr/>
        </p:nvSpPr>
        <p:spPr>
          <a:xfrm>
            <a:off x="-21451" y="1817770"/>
            <a:ext cx="7454685" cy="563006"/>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800" b="1" dirty="0">
                <a:solidFill>
                  <a:srgbClr val="00B050"/>
                </a:solidFill>
                <a:latin typeface="HGPｺﾞｼｯｸE" panose="020B0900000000000000" pitchFamily="50" charset="-128"/>
                <a:ea typeface="HGPｺﾞｼｯｸE" panose="020B0900000000000000" pitchFamily="50" charset="-128"/>
                <a:cs typeface="Arial Unicode MS" panose="020B0604020202020204" pitchFamily="50" charset="-128"/>
              </a:rPr>
              <a:t>　</a:t>
            </a:r>
            <a:r>
              <a:rPr lang="ja-JP" altLang="en-US" sz="1800" b="1" dirty="0">
                <a:solidFill>
                  <a:schemeClr val="bg1"/>
                </a:solidFill>
                <a:latin typeface="HGPｺﾞｼｯｸE" panose="020B0900000000000000" pitchFamily="50" charset="-128"/>
                <a:ea typeface="HGPｺﾞｼｯｸE" panose="020B0900000000000000" pitchFamily="50" charset="-128"/>
                <a:cs typeface="Arial Unicode MS" panose="020B0604020202020204" pitchFamily="50" charset="-128"/>
              </a:rPr>
              <a:t>賞の種類　　</a:t>
            </a:r>
            <a:r>
              <a:rPr lang="ja-JP" altLang="en-US" sz="12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ディスプレイ産業振興の見地から審査員の合議により次の各賞を選び、入賞作品の</a:t>
            </a:r>
            <a:endParaRPr lang="en-US" altLang="ja-JP" sz="12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2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　　　　　　　　　クライアントおよびプロダクション（企画設計・製作施工等）に対して賞を贈ります。</a:t>
            </a:r>
            <a:endParaRPr lang="ja-JP" altLang="en-US" sz="1200" dirty="0">
              <a:solidFill>
                <a:schemeClr val="bg1"/>
              </a:solidFill>
            </a:endParaRPr>
          </a:p>
        </p:txBody>
      </p:sp>
      <p:sp>
        <p:nvSpPr>
          <p:cNvPr id="9" name="正方形/長方形 8"/>
          <p:cNvSpPr/>
          <p:nvPr/>
        </p:nvSpPr>
        <p:spPr>
          <a:xfrm>
            <a:off x="25954" y="2416759"/>
            <a:ext cx="7454874" cy="1170192"/>
          </a:xfrm>
          <a:prstGeom prst="rect">
            <a:avLst/>
          </a:prstGeom>
          <a:noFill/>
        </p:spPr>
        <p:txBody>
          <a:bodyPr wrap="square">
            <a:spAutoFit/>
          </a:bodyPr>
          <a:lstStyle/>
          <a:p>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・ディスプレイ産業大賞　 </a:t>
            </a:r>
            <a:r>
              <a:rPr lang="en-US" altLang="ja-JP" sz="1401"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経済産業大臣賞）・・・・・１点</a:t>
            </a:r>
          </a:p>
          <a:p>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・ディスプレイ産業特別賞（日本経済新聞社賞）・・・・１点</a:t>
            </a:r>
          </a:p>
          <a:p>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・ディスプレイ産業優秀賞（経済産業省大臣官房商務・サービス審議官賞）・・・</a:t>
            </a:r>
            <a:r>
              <a:rPr lang="en-US" altLang="ja-JP" sz="1401" dirty="0">
                <a:latin typeface="Arial Unicode MS" panose="020B0604020202020204" pitchFamily="50" charset="-128"/>
                <a:ea typeface="Arial Unicode MS" panose="020B0604020202020204" pitchFamily="50" charset="-128"/>
                <a:cs typeface="Arial Unicode MS" panose="020B0604020202020204" pitchFamily="50" charset="-128"/>
              </a:rPr>
              <a:t>5</a:t>
            </a:r>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点</a:t>
            </a:r>
          </a:p>
          <a:p>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・ディスプレイ産業奨励賞（日本ディスプレイ業団体連合会賞）・・・・</a:t>
            </a:r>
            <a:r>
              <a:rPr lang="en-US" altLang="ja-JP" sz="1401" dirty="0">
                <a:latin typeface="Arial Unicode MS" panose="020B0604020202020204" pitchFamily="50" charset="-128"/>
                <a:ea typeface="Arial Unicode MS" panose="020B0604020202020204" pitchFamily="50" charset="-128"/>
                <a:cs typeface="Arial Unicode MS" panose="020B0604020202020204" pitchFamily="50" charset="-128"/>
              </a:rPr>
              <a:t>15</a:t>
            </a:r>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点前後</a:t>
            </a:r>
          </a:p>
          <a:p>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・入選作品（予備審査通過作品）・・・若干数　　　　　</a:t>
            </a:r>
          </a:p>
        </p:txBody>
      </p:sp>
      <p:sp>
        <p:nvSpPr>
          <p:cNvPr id="11" name="Rectangle 1"/>
          <p:cNvSpPr>
            <a:spLocks noChangeArrowheads="1"/>
          </p:cNvSpPr>
          <p:nvPr/>
        </p:nvSpPr>
        <p:spPr bwMode="auto">
          <a:xfrm>
            <a:off x="1269" y="3581040"/>
            <a:ext cx="7479560" cy="340022"/>
          </a:xfrm>
          <a:prstGeom prst="rect">
            <a:avLst/>
          </a:prstGeom>
          <a:solidFill>
            <a:srgbClr val="00B050"/>
          </a:solidFill>
          <a:ln>
            <a:noFill/>
          </a:ln>
          <a:effectLst/>
        </p:spPr>
        <p:txBody>
          <a:bodyPr vert="horz" wrap="square" lIns="62417" tIns="31207" rIns="62417" bIns="31207" numCol="1" anchor="ctr" anchorCtr="0" compatLnSpc="1">
            <a:prstTxWarp prst="textNoShape">
              <a:avLst/>
            </a:prstTxWarp>
            <a:spAutoFit/>
          </a:bodyPr>
          <a:lstStyle/>
          <a:p>
            <a:pPr indent="91036" defTabSz="624250" eaLnBrk="0" fontAlgn="base" hangingPunct="0">
              <a:spcBef>
                <a:spcPct val="0"/>
              </a:spcBef>
              <a:spcAft>
                <a:spcPct val="0"/>
              </a:spcAft>
            </a:pPr>
            <a:r>
              <a:rPr kumimoji="0" lang="ja-JP" altLang="en-US" sz="1800" b="1" dirty="0">
                <a:solidFill>
                  <a:schemeClr val="bg1"/>
                </a:solidFill>
                <a:latin typeface="HGPｺﾞｼｯｸE" panose="020B0900000000000000" pitchFamily="50" charset="-128"/>
                <a:ea typeface="HGPｺﾞｼｯｸE" panose="020B0900000000000000" pitchFamily="50" charset="-128"/>
                <a:cs typeface="Arial Unicode MS" panose="020B0604020202020204" pitchFamily="50" charset="-128"/>
              </a:rPr>
              <a:t>作品</a:t>
            </a:r>
            <a:r>
              <a:rPr kumimoji="0" lang="ja-JP" altLang="en-US" sz="1800" b="1" dirty="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rPr>
              <a:t>応募部門　</a:t>
            </a:r>
            <a:endParaRPr kumimoji="0" lang="ja-JP" altLang="en-US" sz="1800" dirty="0">
              <a:solidFill>
                <a:schemeClr val="bg1"/>
              </a:solidFill>
              <a:latin typeface="HGPｺﾞｼｯｸE" panose="020B0900000000000000" pitchFamily="50" charset="-128"/>
              <a:ea typeface="HGPｺﾞｼｯｸE" panose="020B0900000000000000" pitchFamily="50" charset="-128"/>
            </a:endParaRPr>
          </a:p>
        </p:txBody>
      </p:sp>
      <p:sp>
        <p:nvSpPr>
          <p:cNvPr id="14" name="正方形/長方形 13"/>
          <p:cNvSpPr/>
          <p:nvPr/>
        </p:nvSpPr>
        <p:spPr>
          <a:xfrm>
            <a:off x="620" y="6402845"/>
            <a:ext cx="7463503" cy="33143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1" dirty="0">
                <a:solidFill>
                  <a:schemeClr val="bg1"/>
                </a:solidFill>
                <a:latin typeface="HGPｺﾞｼｯｸE" panose="020B0900000000000000" pitchFamily="50" charset="-128"/>
                <a:ea typeface="HGPｺﾞｼｯｸE" panose="020B0900000000000000" pitchFamily="50" charset="-128"/>
              </a:rPr>
              <a:t>  </a:t>
            </a:r>
            <a:r>
              <a:rPr lang="ja-JP" altLang="en-US" sz="1800" dirty="0">
                <a:solidFill>
                  <a:schemeClr val="bg1"/>
                </a:solidFill>
                <a:latin typeface="HGPｺﾞｼｯｸE" panose="020B0900000000000000" pitchFamily="50" charset="-128"/>
                <a:ea typeface="HGPｺﾞｼｯｸE" panose="020B0900000000000000" pitchFamily="50" charset="-128"/>
              </a:rPr>
              <a:t>審査対象</a:t>
            </a:r>
          </a:p>
        </p:txBody>
      </p:sp>
      <p:sp>
        <p:nvSpPr>
          <p:cNvPr id="16" name="正方形/長方形 15"/>
          <p:cNvSpPr/>
          <p:nvPr/>
        </p:nvSpPr>
        <p:spPr>
          <a:xfrm>
            <a:off x="-188512" y="6603377"/>
            <a:ext cx="7525737" cy="830997"/>
          </a:xfrm>
          <a:prstGeom prst="rect">
            <a:avLst/>
          </a:prstGeom>
        </p:spPr>
        <p:txBody>
          <a:bodyPr wrap="square">
            <a:spAutoFit/>
          </a:bodyPr>
          <a:lstStyle/>
          <a:p>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2019</a:t>
            </a:r>
            <a:r>
              <a:rPr lang="ja-JP" altLang="en-US"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年</a:t>
            </a:r>
            <a:r>
              <a:rPr lang="en-US" altLang="ja-JP"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5</a:t>
            </a:r>
            <a:r>
              <a:rPr lang="ja-JP" altLang="en-US"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月１日～</a:t>
            </a:r>
            <a:r>
              <a:rPr lang="en-US" altLang="ja-JP"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2020</a:t>
            </a:r>
            <a:r>
              <a:rPr lang="ja-JP" altLang="en-US"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年</a:t>
            </a:r>
            <a:r>
              <a:rPr lang="en-US" altLang="ja-JP"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4</a:t>
            </a:r>
            <a:r>
              <a:rPr lang="ja-JP" altLang="en-US"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月</a:t>
            </a:r>
            <a:r>
              <a:rPr lang="en-US" altLang="ja-JP"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30</a:t>
            </a:r>
            <a:r>
              <a:rPr lang="ja-JP" altLang="en-US"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日</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までに開催または竣工、開業している作品、プロジェクトの写真、</a:t>
            </a:r>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図面、コンセプトなどをボードにしたもの。</a:t>
            </a:r>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p>
        </p:txBody>
      </p:sp>
      <p:sp>
        <p:nvSpPr>
          <p:cNvPr id="17" name="正方形/長方形 16"/>
          <p:cNvSpPr/>
          <p:nvPr/>
        </p:nvSpPr>
        <p:spPr>
          <a:xfrm>
            <a:off x="13585" y="7265068"/>
            <a:ext cx="7454684" cy="54745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33998"/>
            <a:r>
              <a:rPr lang="ja-JP" altLang="en-US" sz="1800" kern="100" dirty="0">
                <a:solidFill>
                  <a:schemeClr val="bg1"/>
                </a:solidFill>
                <a:latin typeface="HGPｺﾞｼｯｸE" panose="020B0900000000000000" pitchFamily="50" charset="-128"/>
                <a:ea typeface="HGPｺﾞｼｯｸE" panose="020B0900000000000000" pitchFamily="50" charset="-128"/>
                <a:cs typeface="Arial Unicode MS" panose="020B0604020202020204" pitchFamily="50" charset="-128"/>
              </a:rPr>
              <a:t>審査項目</a:t>
            </a:r>
            <a:r>
              <a:rPr lang="en-US" altLang="ja-JP" sz="1049" kern="1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ja-JP" sz="1049" kern="1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デザイン重視ではなく、産業賞という名前にふさわしい各地域に密接し地域活性化や経済活動</a:t>
            </a:r>
            <a:r>
              <a:rPr lang="ja-JP" altLang="en-US" sz="1049" kern="1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に貢献</a:t>
            </a:r>
            <a:endParaRPr lang="en-US" altLang="ja-JP" sz="1049" kern="1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indent="133998"/>
            <a:r>
              <a:rPr lang="ja-JP" altLang="en-US" sz="1049" kern="1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　　　　　　　したもの、</a:t>
            </a:r>
            <a:r>
              <a:rPr lang="ja-JP" altLang="ja-JP" sz="1049" kern="1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話題性や新しい技術に優れたもの等下記の項目を重視した選考をさせて頂きま</a:t>
            </a:r>
            <a:r>
              <a:rPr lang="ja-JP" altLang="en-US" sz="1049" kern="1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す。）</a:t>
            </a:r>
            <a:endParaRPr lang="ja-JP" altLang="ja-JP" sz="1049" kern="100" dirty="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18" name="正方形/長方形 17"/>
          <p:cNvSpPr/>
          <p:nvPr/>
        </p:nvSpPr>
        <p:spPr>
          <a:xfrm>
            <a:off x="-58738" y="7809454"/>
            <a:ext cx="7552067" cy="2492990"/>
          </a:xfrm>
          <a:prstGeom prst="rect">
            <a:avLst/>
          </a:prstGeom>
        </p:spPr>
        <p:txBody>
          <a:bodyPr wrap="square">
            <a:spAutoFit/>
          </a:bodyPr>
          <a:lstStyle/>
          <a:p>
            <a:pPr indent="133363"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①社会性　　　地域貢献、省エネ、ユニバーサル、少子高齢化、沈滞商業活性、雇用創出など、地域社会</a:t>
            </a:r>
            <a:endPar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33363" algn="just"/>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の課題解決を目的としたプロジェクト。</a:t>
            </a:r>
          </a:p>
          <a:p>
            <a:pPr indent="1200260"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環境配慮や社会生活に寄与する、継続的活動や持続可能なプロジェクト。</a:t>
            </a:r>
          </a:p>
          <a:p>
            <a:pPr indent="133363"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②新しい技術　新しい技術が使われていること</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200260"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新産業や地域活性に寄与する、斬新なアイデアや</a:t>
            </a:r>
            <a:r>
              <a:rPr lang="ja-JP" altLang="ja-JP" sz="1200" kern="100">
                <a:latin typeface="Arial Unicode MS" panose="020B0604020202020204" pitchFamily="50" charset="-128"/>
                <a:ea typeface="Arial Unicode MS" panose="020B0604020202020204" pitchFamily="50" charset="-128"/>
                <a:cs typeface="Arial Unicode MS" panose="020B0604020202020204" pitchFamily="50" charset="-128"/>
              </a:rPr>
              <a:t>優れたクリエイティ</a:t>
            </a:r>
            <a:r>
              <a:rPr lang="ja-JP" altLang="en-US" sz="1200" kern="100">
                <a:latin typeface="Arial Unicode MS" panose="020B0604020202020204" pitchFamily="50" charset="-128"/>
                <a:ea typeface="Arial Unicode MS" panose="020B0604020202020204" pitchFamily="50" charset="-128"/>
                <a:cs typeface="Arial Unicode MS" panose="020B0604020202020204" pitchFamily="50" charset="-128"/>
              </a:rPr>
              <a:t>ビ</a:t>
            </a:r>
            <a:r>
              <a:rPr lang="ja-JP" altLang="ja-JP" sz="1200" kern="100">
                <a:latin typeface="Arial Unicode MS" panose="020B0604020202020204" pitchFamily="50" charset="-128"/>
                <a:ea typeface="Arial Unicode MS" panose="020B0604020202020204" pitchFamily="50" charset="-128"/>
                <a:cs typeface="Arial Unicode MS" panose="020B0604020202020204" pitchFamily="50" charset="-128"/>
              </a:rPr>
              <a:t>ィティ</a:t>
            </a:r>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革新的な</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200260"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表現技術やコミュニケーションシステムの登用</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33363"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③話題性　　　産業・社会・文化の発展に先導的な役割を果たし、波及効果が大きく期待できる</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活動や</a:t>
            </a:r>
            <a:r>
              <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33363" algn="just"/>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プロジェクト</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33363"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④経済効果　　経済効果に貢献していること。集客力、国内外への情報発信力など</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33363"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⑤景観　　　　景観を重視していること。良質な街並み形成や都市景観、また周辺環境との調和や</a:t>
            </a:r>
            <a:r>
              <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上質化</a:t>
            </a:r>
            <a:endPar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33363" algn="just"/>
            <a:r>
              <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に顕著なプロジェクト</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33363"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⑥地方において活躍している企業をクローズアップ</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indent="133363" algn="just"/>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時代を</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ﾘｰﾄﾞ</a:t>
            </a:r>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する仕掛け</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や</a:t>
            </a:r>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提案がある。地域活性</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／市</a:t>
            </a:r>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場の拡大に効果が顕著なプロジェクト</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0" name="サブタイトル 19"/>
          <p:cNvSpPr>
            <a:spLocks noGrp="1"/>
          </p:cNvSpPr>
          <p:nvPr>
            <p:ph type="subTitle" idx="1"/>
          </p:nvPr>
        </p:nvSpPr>
        <p:spPr>
          <a:xfrm>
            <a:off x="7525568" y="14302"/>
            <a:ext cx="7421201" cy="2655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l"/>
            <a:r>
              <a:rPr lang="ja-JP" altLang="en-US" sz="1800" dirty="0">
                <a:latin typeface="HGPｺﾞｼｯｸE" panose="020B0900000000000000" pitchFamily="50" charset="-128"/>
                <a:ea typeface="HGPｺﾞｼｯｸE" panose="020B0900000000000000" pitchFamily="50" charset="-128"/>
              </a:rPr>
              <a:t>応募方法</a:t>
            </a:r>
          </a:p>
        </p:txBody>
      </p:sp>
      <p:sp>
        <p:nvSpPr>
          <p:cNvPr id="21" name="正方形/長方形 20"/>
          <p:cNvSpPr/>
          <p:nvPr/>
        </p:nvSpPr>
        <p:spPr>
          <a:xfrm>
            <a:off x="7488808" y="263667"/>
            <a:ext cx="7515015" cy="3986476"/>
          </a:xfrm>
          <a:prstGeom prst="rect">
            <a:avLst/>
          </a:prstGeom>
          <a:noFill/>
        </p:spPr>
        <p:txBody>
          <a:bodyPr wrap="square">
            <a:spAutoFit/>
          </a:bodyPr>
          <a:lstStyle/>
          <a:p>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下記応募送付物①から④を当連合会事務局へ送付してください。</a:t>
            </a:r>
            <a:endParaRPr lang="en-US" altLang="ja-JP" sz="140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200"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②から④は</a:t>
            </a:r>
            <a:r>
              <a:rPr lang="ja-JP" altLang="en-US" sz="1200" u="sng" dirty="0">
                <a:latin typeface="Arial Unicode MS" panose="020B0604020202020204" pitchFamily="50" charset="-128"/>
                <a:ea typeface="Arial Unicode MS" panose="020B0604020202020204" pitchFamily="50" charset="-128"/>
                <a:cs typeface="Arial Unicode MS" panose="020B0604020202020204" pitchFamily="50" charset="-128"/>
              </a:rPr>
              <a:t>７月１日より当連合会</a:t>
            </a:r>
            <a:r>
              <a:rPr lang="en-US" altLang="ja-JP" sz="1200" u="sng" dirty="0">
                <a:latin typeface="Arial Unicode MS" panose="020B0604020202020204" pitchFamily="50" charset="-128"/>
                <a:ea typeface="Arial Unicode MS" panose="020B0604020202020204" pitchFamily="50" charset="-128"/>
                <a:cs typeface="Arial Unicode MS" panose="020B0604020202020204" pitchFamily="50" charset="-128"/>
              </a:rPr>
              <a:t>HP</a:t>
            </a:r>
            <a:r>
              <a:rPr lang="ja-JP" altLang="en-US" sz="1200" u="sng" dirty="0">
                <a:latin typeface="Arial Unicode MS" panose="020B0604020202020204" pitchFamily="50" charset="-128"/>
                <a:ea typeface="Arial Unicode MS" panose="020B0604020202020204" pitchFamily="50" charset="-128"/>
                <a:cs typeface="Arial Unicode MS" panose="020B0604020202020204" pitchFamily="50" charset="-128"/>
              </a:rPr>
              <a:t>よりダウンロードして下さい。</a:t>
            </a:r>
            <a:r>
              <a:rPr lang="ja-JP" altLang="en-US" sz="1200" dirty="0">
                <a:solidFill>
                  <a:schemeClr val="accent4">
                    <a:lumMod val="50000"/>
                  </a:schemeClr>
                </a:solidFill>
                <a:latin typeface="Arial Unicode MS" panose="020B0604020202020204" pitchFamily="50" charset="-128"/>
                <a:ea typeface="Arial Unicode MS" panose="020B0604020202020204" pitchFamily="50" charset="-128"/>
                <a:cs typeface="Arial Unicode MS" panose="020B0604020202020204" pitchFamily="50" charset="-128"/>
              </a:rPr>
              <a:t>　　　　 </a:t>
            </a:r>
          </a:p>
          <a:p>
            <a:r>
              <a:rPr lang="ja-JP" altLang="en-US" sz="1401" b="1"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rPr>
              <a:t>①作品ボード（写真等）</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必須</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A3</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イラストボード（厚さ</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3mm</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前後）で</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1</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作品</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3</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枚以内。</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４枚以上無効</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　　　</a:t>
            </a:r>
          </a:p>
          <a:p>
            <a:r>
              <a:rPr lang="ja-JP" altLang="en-US" sz="1401" b="1"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rPr>
              <a:t>②応募資料票</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必須</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401"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049"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rPr>
              <a:t>作品</a:t>
            </a:r>
            <a:r>
              <a:rPr lang="en-US" altLang="ja-JP" sz="1049"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049"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rPr>
              <a:t>プロジェクト（制作、施工、企画、設計等の会社名）の詳細を記入する</a:t>
            </a:r>
            <a:endParaRPr lang="ja-JP" altLang="en-US" sz="1300" b="1"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・応募資料票は重要な情報となりますので、漏れなく入力</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記入</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し、作品ボードに同封して下さい。　　　　　</a:t>
            </a:r>
            <a:endPar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作品ボードに貼付は不可。</a:t>
            </a:r>
          </a:p>
          <a:p>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・応募資料票に記載された作品名、クライアント、プロダクション名（制作、施工、企画、設計等の</a:t>
            </a:r>
            <a:endParaRPr lang="en-US" altLang="ja-JP"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　　会社名）、撮影者等、記載項目の受賞後の変更、</a:t>
            </a:r>
            <a:r>
              <a:rPr lang="en-US" altLang="ja-JP"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追記、訂正は一切不可となりますのでご了承下さい。　　</a:t>
            </a:r>
            <a:endParaRPr lang="en-US" altLang="ja-JP"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2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　　いかなる場合においても応募資料票そのまま年鑑の掲載とさせて頂きます。（記載順番含む）</a:t>
            </a:r>
          </a:p>
          <a:p>
            <a:r>
              <a:rPr lang="ja-JP" altLang="en-US" sz="1100"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応募社もプロダクション欄に必ず記入してください。</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記入もれの後日追記は致しかねます。</a:t>
            </a:r>
          </a:p>
          <a:p>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・応募責任者と、当連合会事務局から連絡をする際の担当者が違う場合はその旨を資料票に記載して下さい</a:t>
            </a:r>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401" b="1"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rPr>
              <a:t>③コンセプト記入票</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必須</a:t>
            </a:r>
            <a:r>
              <a:rPr lang="en-US" altLang="ja-JP" sz="1401"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sz="1401"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「審査項目一覧」を参照し、注力した要件</a:t>
            </a:r>
            <a:r>
              <a:rPr lang="ja-JP" altLang="en-US" sz="1100"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３件以上を選び、それぞれについて約２００文字記入して下さい。　</a:t>
            </a:r>
            <a:endParaRPr lang="en-US" altLang="ja-JP" sz="1100"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100"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作品ボードに同封して下さい。作品ボードに貼付は不可。</a:t>
            </a:r>
          </a:p>
          <a:p>
            <a:r>
              <a:rPr lang="ja-JP" altLang="en-US" sz="1401" b="1"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rPr>
              <a:t>④ボードカード（作品枚数詳細） </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必須</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401"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401" dirty="0">
              <a:solidFill>
                <a:srgbClr val="00B05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・作品名、部門、作品ボードの枚数と順番を記入し、</a:t>
            </a:r>
            <a:r>
              <a:rPr lang="ja-JP" altLang="en-US" sz="1100"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作品ボード裏面の右上に</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剥がれないように貼って下さい。　　　　</a:t>
            </a:r>
            <a:endPar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作品ボードの数だけ必要となりますのでご注意下さい。</a:t>
            </a:r>
          </a:p>
          <a:p>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100"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１作品１枚ではなく、全ての作品ボードそれぞれの裏に１枚ずつ貼って下さい。</a:t>
            </a:r>
          </a:p>
          <a:p>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尚、作品ボードや応募資料票が、上記の項目に違反している作品、又は剥がれている場合は失格となる恐れが</a:t>
            </a:r>
            <a:endPar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ありますのでご注意ください。</a:t>
            </a:r>
          </a:p>
        </p:txBody>
      </p:sp>
      <p:sp>
        <p:nvSpPr>
          <p:cNvPr id="22" name="正方形/長方形 21"/>
          <p:cNvSpPr/>
          <p:nvPr/>
        </p:nvSpPr>
        <p:spPr>
          <a:xfrm>
            <a:off x="7433234" y="4760301"/>
            <a:ext cx="7306980" cy="32198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a:solidFill>
                  <a:schemeClr val="bg1"/>
                </a:solidFill>
                <a:latin typeface="HGPｺﾞｼｯｸE" panose="020B0900000000000000" pitchFamily="50" charset="-128"/>
                <a:ea typeface="HGPｺﾞｼｯｸE" panose="020B0900000000000000" pitchFamily="50" charset="-128"/>
                <a:cs typeface="Arial Unicode MS" panose="020B0604020202020204" pitchFamily="50" charset="-128"/>
              </a:rPr>
              <a:t>審査員一覧　</a:t>
            </a:r>
            <a:r>
              <a:rPr lang="ja-JP" altLang="en-US" sz="999" dirty="0">
                <a:solidFill>
                  <a:schemeClr val="bg1"/>
                </a:solidFill>
                <a:latin typeface="HGPｺﾞｼｯｸE" panose="020B0900000000000000" pitchFamily="50" charset="-128"/>
                <a:ea typeface="HGPｺﾞｼｯｸE" panose="020B0900000000000000" pitchFamily="50" charset="-128"/>
                <a:cs typeface="Arial Unicode MS" panose="020B0604020202020204" pitchFamily="50" charset="-128"/>
              </a:rPr>
              <a:t>（敬称略）</a:t>
            </a:r>
            <a:r>
              <a:rPr lang="ja-JP" altLang="en-US" sz="1800" dirty="0">
                <a:solidFill>
                  <a:schemeClr val="bg1"/>
                </a:solidFill>
                <a:latin typeface="HGPｺﾞｼｯｸE" panose="020B0900000000000000" pitchFamily="50" charset="-128"/>
                <a:ea typeface="HGPｺﾞｼｯｸE" panose="020B0900000000000000" pitchFamily="50" charset="-128"/>
                <a:cs typeface="Arial Unicode MS" panose="020B0604020202020204" pitchFamily="50" charset="-128"/>
              </a:rPr>
              <a:t>　　　　　　審査会日程：９月８日</a:t>
            </a:r>
            <a:r>
              <a:rPr lang="en-US" altLang="ja-JP" sz="1800" dirty="0">
                <a:solidFill>
                  <a:schemeClr val="bg1"/>
                </a:solidFill>
                <a:latin typeface="HGPｺﾞｼｯｸE" panose="020B0900000000000000" pitchFamily="50" charset="-128"/>
                <a:ea typeface="HGPｺﾞｼｯｸE" panose="020B0900000000000000" pitchFamily="50" charset="-128"/>
                <a:cs typeface="Arial Unicode MS" panose="020B0604020202020204" pitchFamily="50" charset="-128"/>
              </a:rPr>
              <a:t>(</a:t>
            </a:r>
            <a:r>
              <a:rPr lang="ja-JP" altLang="en-US" sz="1800" dirty="0">
                <a:solidFill>
                  <a:schemeClr val="bg1"/>
                </a:solidFill>
                <a:latin typeface="HGPｺﾞｼｯｸE" panose="020B0900000000000000" pitchFamily="50" charset="-128"/>
                <a:ea typeface="HGPｺﾞｼｯｸE" panose="020B0900000000000000" pitchFamily="50" charset="-128"/>
                <a:cs typeface="Arial Unicode MS" panose="020B0604020202020204" pitchFamily="50" charset="-128"/>
              </a:rPr>
              <a:t>火）　＠東京</a:t>
            </a:r>
          </a:p>
        </p:txBody>
      </p:sp>
      <p:sp>
        <p:nvSpPr>
          <p:cNvPr id="23" name="正方形/長方形 22"/>
          <p:cNvSpPr/>
          <p:nvPr/>
        </p:nvSpPr>
        <p:spPr>
          <a:xfrm>
            <a:off x="7369889" y="5155203"/>
            <a:ext cx="7732558" cy="2032479"/>
          </a:xfrm>
          <a:prstGeom prst="rect">
            <a:avLst/>
          </a:prstGeom>
          <a:noFill/>
          <a:ln>
            <a:noFill/>
          </a:ln>
        </p:spPr>
        <p:txBody>
          <a:bodyPr wrap="square">
            <a:spAutoFit/>
          </a:bodyPr>
          <a:lstStyle/>
          <a:p>
            <a:r>
              <a:rPr lang="ja-JP" altLang="en-US" sz="1300" dirty="0">
                <a:latin typeface="Arial Unicode MS" panose="020B0604020202020204" pitchFamily="50" charset="-128"/>
                <a:ea typeface="Arial Unicode MS" panose="020B0604020202020204" pitchFamily="50" charset="-128"/>
                <a:cs typeface="Arial Unicode MS" panose="020B0604020202020204" pitchFamily="50" charset="-128"/>
              </a:rPr>
              <a:t>審査委員</a:t>
            </a:r>
            <a:r>
              <a:rPr lang="ja-JP" altLang="en-US" sz="1300" dirty="0">
                <a:latin typeface="Arial Unicode MS" panose="020B0604020202020204" pitchFamily="50" charset="-128"/>
                <a:ea typeface="Arial Unicode MS" panose="020B0604020202020204"/>
                <a:cs typeface="Arial Unicode MS" panose="020B0604020202020204" pitchFamily="50" charset="-128"/>
              </a:rPr>
              <a:t>長   </a:t>
            </a:r>
            <a:r>
              <a:rPr lang="ja-JP" altLang="en-US" sz="1401" u="sng" dirty="0">
                <a:latin typeface="HGPｺﾞｼｯｸE" panose="020B0900000000000000" pitchFamily="50" charset="-128"/>
                <a:ea typeface="Arial Unicode MS" panose="020B0604020202020204"/>
                <a:cs typeface="Arial Unicode MS" panose="020B0604020202020204" pitchFamily="50" charset="-128"/>
              </a:rPr>
              <a:t>橋爪　紳也</a:t>
            </a:r>
            <a:r>
              <a:rPr lang="en-US" altLang="ja-JP" sz="1401" u="sng" dirty="0">
                <a:latin typeface="HGPｺﾞｼｯｸE" panose="020B0900000000000000" pitchFamily="50" charset="-128"/>
                <a:ea typeface="Arial Unicode MS" panose="020B0604020202020204"/>
                <a:cs typeface="Arial Unicode MS" panose="020B0604020202020204" pitchFamily="50" charset="-128"/>
              </a:rPr>
              <a:t>(</a:t>
            </a:r>
            <a:r>
              <a:rPr lang="ja-JP" altLang="en-US" sz="1401" u="sng" dirty="0">
                <a:latin typeface="HGPｺﾞｼｯｸE" panose="020B0900000000000000" pitchFamily="50" charset="-128"/>
                <a:ea typeface="Arial Unicode MS" panose="020B0604020202020204"/>
                <a:cs typeface="Arial Unicode MS" panose="020B0604020202020204" pitchFamily="50" charset="-128"/>
              </a:rPr>
              <a:t>大阪府立大学研究推進機構特別教授）</a:t>
            </a:r>
          </a:p>
          <a:p>
            <a:r>
              <a:rPr lang="ja-JP" altLang="en-US" sz="1300" dirty="0">
                <a:latin typeface="HGPｺﾞｼｯｸE" panose="020B0900000000000000" pitchFamily="50" charset="-128"/>
                <a:ea typeface="Arial Unicode MS" panose="020B0604020202020204"/>
                <a:cs typeface="Arial Unicode MS" panose="020B0604020202020204" pitchFamily="50" charset="-128"/>
              </a:rPr>
              <a:t>審査員　</a:t>
            </a:r>
            <a:r>
              <a:rPr lang="ja-JP" altLang="en-US" sz="1401" dirty="0">
                <a:latin typeface="HGPｺﾞｼｯｸE" panose="020B0900000000000000" pitchFamily="50" charset="-128"/>
                <a:ea typeface="Arial Unicode MS" panose="020B0604020202020204"/>
                <a:cs typeface="Arial Unicode MS" panose="020B0604020202020204" pitchFamily="50" charset="-128"/>
              </a:rPr>
              <a:t>　  </a:t>
            </a:r>
            <a:r>
              <a:rPr lang="ja-JP" altLang="en-US" sz="1401" u="sng" dirty="0">
                <a:latin typeface="HGPｺﾞｼｯｸE" panose="020B0900000000000000" pitchFamily="50" charset="-128"/>
                <a:ea typeface="Arial Unicode MS" panose="020B0604020202020204"/>
                <a:cs typeface="Arial Unicode MS" panose="020B0604020202020204" pitchFamily="50" charset="-128"/>
              </a:rPr>
              <a:t>三牧　純一郎</a:t>
            </a:r>
            <a:r>
              <a:rPr lang="en-US" altLang="ja-JP" sz="1401" u="sng" dirty="0">
                <a:latin typeface="HGPｺﾞｼｯｸE" panose="020B0900000000000000" pitchFamily="50" charset="-128"/>
                <a:ea typeface="Arial Unicode MS" panose="020B0604020202020204"/>
                <a:cs typeface="Arial Unicode MS" panose="020B0604020202020204" pitchFamily="50" charset="-128"/>
              </a:rPr>
              <a:t>(</a:t>
            </a:r>
            <a:r>
              <a:rPr lang="ja-JP" altLang="en-US" sz="1401" u="sng" dirty="0">
                <a:latin typeface="HGPｺﾞｼｯｸE" panose="020B0900000000000000" pitchFamily="50" charset="-128"/>
                <a:ea typeface="Arial Unicode MS" panose="020B0604020202020204"/>
                <a:cs typeface="Arial Unicode MS" panose="020B0604020202020204" pitchFamily="50" charset="-128"/>
              </a:rPr>
              <a:t>経済産業省クールジャパン政策課長）</a:t>
            </a:r>
            <a:endParaRPr lang="zh-TW" altLang="en-US" sz="1401" u="sng" dirty="0">
              <a:latin typeface="HGPｺﾞｼｯｸE" panose="020B0900000000000000" pitchFamily="50" charset="-128"/>
              <a:ea typeface="HGPｺﾞｼｯｸE" panose="020B0900000000000000" pitchFamily="50" charset="-128"/>
              <a:cs typeface="Arial Unicode MS" panose="020B0604020202020204" pitchFamily="50" charset="-128"/>
            </a:endParaRPr>
          </a:p>
          <a:p>
            <a:r>
              <a:rPr lang="ja-JP" altLang="en-US" sz="1401" dirty="0">
                <a:latin typeface="HGPｺﾞｼｯｸE" panose="020B0900000000000000" pitchFamily="50" charset="-128"/>
                <a:ea typeface="Arial Unicode MS" panose="020B0604020202020204"/>
                <a:cs typeface="Arial Unicode MS" panose="020B0604020202020204" pitchFamily="50" charset="-128"/>
              </a:rPr>
              <a:t>　　　　 　</a:t>
            </a:r>
            <a:r>
              <a:rPr lang="ja-JP" altLang="en-US" sz="1401" u="sng" dirty="0">
                <a:latin typeface="HGPｺﾞｼｯｸE" panose="020B0900000000000000" pitchFamily="50" charset="-128"/>
                <a:ea typeface="Arial Unicode MS" panose="020B0604020202020204"/>
                <a:cs typeface="Arial Unicode MS" panose="020B0604020202020204" pitchFamily="50" charset="-128"/>
              </a:rPr>
              <a:t> 迫　宏治　</a:t>
            </a:r>
            <a:r>
              <a:rPr lang="en-US" altLang="ja-JP" sz="1401" u="sng" dirty="0">
                <a:latin typeface="HGPｺﾞｼｯｸE" panose="020B0900000000000000" pitchFamily="50" charset="-128"/>
                <a:ea typeface="Arial Unicode MS" panose="020B0604020202020204"/>
                <a:cs typeface="Arial Unicode MS" panose="020B0604020202020204" pitchFamily="50" charset="-128"/>
              </a:rPr>
              <a:t>(</a:t>
            </a:r>
            <a:r>
              <a:rPr lang="ja-JP" altLang="en-US" sz="1401" u="sng" dirty="0">
                <a:latin typeface="HGPｺﾞｼｯｸE" panose="020B0900000000000000" pitchFamily="50" charset="-128"/>
                <a:ea typeface="Arial Unicode MS" panose="020B0604020202020204"/>
                <a:cs typeface="Arial Unicode MS" panose="020B0604020202020204" pitchFamily="50" charset="-128"/>
              </a:rPr>
              <a:t>日本経済新聞社　執行役員）</a:t>
            </a:r>
            <a:r>
              <a:rPr lang="ja-JP" altLang="en-US" sz="1401" dirty="0">
                <a:latin typeface="HGPｺﾞｼｯｸE" panose="020B0900000000000000" pitchFamily="50" charset="-128"/>
                <a:ea typeface="Arial Unicode MS" panose="020B0604020202020204"/>
                <a:cs typeface="Arial Unicode MS" panose="020B0604020202020204" pitchFamily="50" charset="-128"/>
              </a:rPr>
              <a:t>　　</a:t>
            </a:r>
            <a:r>
              <a:rPr lang="ja-JP" altLang="en-US" sz="1401" u="sng" dirty="0">
                <a:latin typeface="HGPｺﾞｼｯｸE" panose="020B0900000000000000" pitchFamily="50" charset="-128"/>
                <a:ea typeface="Arial Unicode MS" panose="020B0604020202020204"/>
                <a:cs typeface="Arial Unicode MS" panose="020B0604020202020204" pitchFamily="50" charset="-128"/>
              </a:rPr>
              <a:t>　　　　　</a:t>
            </a:r>
          </a:p>
          <a:p>
            <a:r>
              <a:rPr lang="ja-JP" altLang="en-US" sz="1401" dirty="0">
                <a:latin typeface="HGPｺﾞｼｯｸE" panose="020B0900000000000000" pitchFamily="50" charset="-128"/>
                <a:ea typeface="Arial Unicode MS" panose="020B0604020202020204"/>
                <a:cs typeface="Arial Unicode MS" panose="020B0604020202020204" pitchFamily="50" charset="-128"/>
              </a:rPr>
              <a:t>　　　　　  吹田　良平</a:t>
            </a:r>
            <a:r>
              <a:rPr lang="en-US" altLang="ja-JP" sz="1401" dirty="0">
                <a:latin typeface="HGPｺﾞｼｯｸE" panose="020B0900000000000000" pitchFamily="50" charset="-128"/>
                <a:ea typeface="Arial Unicode MS" panose="020B0604020202020204"/>
                <a:cs typeface="Arial Unicode MS" panose="020B0604020202020204" pitchFamily="50" charset="-128"/>
              </a:rPr>
              <a:t>(</a:t>
            </a:r>
            <a:r>
              <a:rPr lang="ja-JP" altLang="en-US" sz="1401" dirty="0">
                <a:latin typeface="HGPｺﾞｼｯｸE" panose="020B0900000000000000" pitchFamily="50" charset="-128"/>
                <a:ea typeface="Arial Unicode MS" panose="020B0604020202020204"/>
                <a:cs typeface="Arial Unicode MS" panose="020B0604020202020204" pitchFamily="50" charset="-128"/>
              </a:rPr>
              <a:t>株式会社 アーキネティクス代表取締役）</a:t>
            </a:r>
          </a:p>
          <a:p>
            <a:r>
              <a:rPr lang="ja-JP" altLang="en-US" sz="1401" dirty="0">
                <a:latin typeface="HGPｺﾞｼｯｸE" panose="020B0900000000000000" pitchFamily="50" charset="-128"/>
                <a:ea typeface="Arial Unicode MS" panose="020B0604020202020204"/>
                <a:cs typeface="Arial Unicode MS" panose="020B0604020202020204" pitchFamily="50" charset="-128"/>
              </a:rPr>
              <a:t>　　　　  　柘植　喜治</a:t>
            </a:r>
            <a:r>
              <a:rPr lang="en-US" altLang="ja-JP" sz="1401" dirty="0">
                <a:latin typeface="HGPｺﾞｼｯｸE" panose="020B0900000000000000" pitchFamily="50" charset="-128"/>
                <a:ea typeface="Arial Unicode MS" panose="020B0604020202020204"/>
                <a:cs typeface="Arial Unicode MS" panose="020B0604020202020204" pitchFamily="50" charset="-128"/>
              </a:rPr>
              <a:t>(</a:t>
            </a:r>
            <a:r>
              <a:rPr lang="ja-JP" altLang="en-US" sz="1401" dirty="0">
                <a:latin typeface="HGPｺﾞｼｯｸE" panose="020B0900000000000000" pitchFamily="50" charset="-128"/>
                <a:ea typeface="Arial Unicode MS" panose="020B0604020202020204"/>
                <a:cs typeface="Arial Unicode MS" panose="020B0604020202020204" pitchFamily="50" charset="-128"/>
              </a:rPr>
              <a:t>国立大学法人千葉大学名誉教授）　	</a:t>
            </a:r>
          </a:p>
          <a:p>
            <a:r>
              <a:rPr lang="ja-JP" altLang="en-US" sz="1401" dirty="0">
                <a:latin typeface="HGPｺﾞｼｯｸE" panose="020B0900000000000000" pitchFamily="50" charset="-128"/>
                <a:ea typeface="Arial Unicode MS" panose="020B0604020202020204"/>
                <a:cs typeface="Arial Unicode MS" panose="020B0604020202020204" pitchFamily="50" charset="-128"/>
              </a:rPr>
              <a:t>　　　　     野老　朝雄</a:t>
            </a:r>
            <a:r>
              <a:rPr lang="en-US" altLang="ja-JP" sz="1401" dirty="0">
                <a:latin typeface="HGPｺﾞｼｯｸE" panose="020B0900000000000000" pitchFamily="50" charset="-128"/>
                <a:ea typeface="Arial Unicode MS" panose="020B0604020202020204"/>
                <a:cs typeface="Arial Unicode MS" panose="020B0604020202020204" pitchFamily="50" charset="-128"/>
              </a:rPr>
              <a:t>(</a:t>
            </a:r>
            <a:r>
              <a:rPr lang="ja-JP" altLang="en-US" sz="1401" dirty="0">
                <a:latin typeface="HGPｺﾞｼｯｸE" panose="020B0900000000000000" pitchFamily="50" charset="-128"/>
                <a:ea typeface="Arial Unicode MS" panose="020B0604020202020204"/>
                <a:cs typeface="Arial Unicode MS" panose="020B0604020202020204" pitchFamily="50" charset="-128"/>
              </a:rPr>
              <a:t>美術家　ＴＯＫＯＬＯＣＯＭ主宰）	</a:t>
            </a:r>
          </a:p>
          <a:p>
            <a:r>
              <a:rPr lang="ja-JP" altLang="en-US" sz="1401" dirty="0">
                <a:latin typeface="HGPｺﾞｼｯｸE" panose="020B0900000000000000" pitchFamily="50" charset="-128"/>
                <a:ea typeface="Arial Unicode MS" panose="020B0604020202020204"/>
                <a:cs typeface="Arial Unicode MS" panose="020B0604020202020204" pitchFamily="50" charset="-128"/>
              </a:rPr>
              <a:t>　　　　　  彦坂 　裕  </a:t>
            </a:r>
            <a:r>
              <a:rPr lang="en-US" altLang="ja-JP" sz="1300" dirty="0">
                <a:latin typeface="HGPｺﾞｼｯｸE" panose="020B0900000000000000" pitchFamily="50" charset="-128"/>
                <a:ea typeface="Arial Unicode MS" panose="020B0604020202020204"/>
                <a:cs typeface="Arial Unicode MS" panose="020B0604020202020204" pitchFamily="50" charset="-128"/>
              </a:rPr>
              <a:t>(</a:t>
            </a:r>
            <a:r>
              <a:rPr lang="ja-JP" altLang="en-US" sz="1300" dirty="0">
                <a:latin typeface="HGPｺﾞｼｯｸE" panose="020B0900000000000000" pitchFamily="50" charset="-128"/>
                <a:ea typeface="Arial Unicode MS" panose="020B0604020202020204"/>
                <a:cs typeface="Arial Unicode MS" panose="020B0604020202020204" pitchFamily="50" charset="-128"/>
              </a:rPr>
              <a:t>建築家・環境デザイナー　株式会社 スペースインキュベータ代表取締役）</a:t>
            </a:r>
            <a:endParaRPr lang="en-US" altLang="ja-JP" sz="1300" dirty="0">
              <a:latin typeface="HGPｺﾞｼｯｸE" panose="020B0900000000000000" pitchFamily="50" charset="-128"/>
              <a:ea typeface="Arial Unicode MS" panose="020B0604020202020204"/>
              <a:cs typeface="Arial Unicode MS" panose="020B0604020202020204" pitchFamily="50" charset="-128"/>
            </a:endParaRPr>
          </a:p>
          <a:p>
            <a:r>
              <a:rPr lang="ja-JP" altLang="en-US" sz="1401" dirty="0">
                <a:latin typeface="HGPｺﾞｼｯｸE" panose="020B0900000000000000" pitchFamily="50" charset="-128"/>
                <a:ea typeface="Arial Unicode MS" panose="020B0604020202020204"/>
                <a:cs typeface="Arial Unicode MS" panose="020B0604020202020204" pitchFamily="50" charset="-128"/>
              </a:rPr>
              <a:t>　　　　 　 湯澤　幸子 </a:t>
            </a:r>
            <a:r>
              <a:rPr lang="en-US" altLang="ja-JP" sz="1100" dirty="0">
                <a:latin typeface="HGPｺﾞｼｯｸE" panose="020B0900000000000000" pitchFamily="50" charset="-128"/>
                <a:ea typeface="Arial Unicode MS" panose="020B0604020202020204"/>
                <a:cs typeface="Arial Unicode MS" panose="020B0604020202020204" pitchFamily="50" charset="-128"/>
              </a:rPr>
              <a:t>(</a:t>
            </a:r>
            <a:r>
              <a:rPr lang="zh-TW" altLang="en-US" sz="1100" dirty="0">
                <a:latin typeface="HGPｺﾞｼｯｸE" panose="020B0900000000000000" pitchFamily="50" charset="-128"/>
                <a:ea typeface="Arial Unicode MS" panose="020B0604020202020204"/>
                <a:cs typeface="Arial Unicode MS" panose="020B0604020202020204" pitchFamily="50" charset="-128"/>
              </a:rPr>
              <a:t>多摩美術大学准教授 公益社団法人商業施設技術団体連合会会長　</a:t>
            </a:r>
            <a:r>
              <a:rPr lang="en-US" altLang="zh-TW" sz="1100" dirty="0">
                <a:latin typeface="HGPｺﾞｼｯｸE" panose="020B0900000000000000" pitchFamily="50" charset="-128"/>
                <a:ea typeface="Arial Unicode MS" panose="020B0604020202020204"/>
                <a:cs typeface="Arial Unicode MS" panose="020B0604020202020204" pitchFamily="50" charset="-128"/>
              </a:rPr>
              <a:t>ASSOCCASTYLE</a:t>
            </a:r>
            <a:r>
              <a:rPr lang="zh-TW" altLang="en-US" sz="1100" dirty="0">
                <a:latin typeface="HGPｺﾞｼｯｸE" panose="020B0900000000000000" pitchFamily="50" charset="-128"/>
                <a:ea typeface="Arial Unicode MS" panose="020B0604020202020204"/>
                <a:cs typeface="Arial Unicode MS" panose="020B0604020202020204" pitchFamily="50" charset="-128"/>
              </a:rPr>
              <a:t>主宰</a:t>
            </a:r>
            <a:r>
              <a:rPr lang="en-US" altLang="zh-TW" sz="1100" dirty="0">
                <a:latin typeface="HGPｺﾞｼｯｸE" panose="020B0900000000000000" pitchFamily="50" charset="-128"/>
                <a:ea typeface="Arial Unicode MS" panose="020B0604020202020204"/>
                <a:cs typeface="Arial Unicode MS" panose="020B0604020202020204" pitchFamily="50" charset="-128"/>
              </a:rPr>
              <a:t>)</a:t>
            </a:r>
          </a:p>
          <a:p>
            <a:r>
              <a:rPr lang="ja-JP" altLang="en-US" sz="1000" dirty="0">
                <a:latin typeface="HGPｺﾞｼｯｸE" panose="020B0900000000000000" pitchFamily="50" charset="-128"/>
                <a:ea typeface="Arial Unicode MS" panose="020B0604020202020204"/>
                <a:cs typeface="Arial Unicode MS" panose="020B0604020202020204" pitchFamily="50" charset="-128"/>
              </a:rPr>
              <a:t>）　　　　　　　</a:t>
            </a:r>
            <a:r>
              <a:rPr lang="ja-JP" altLang="en-US" sz="1401" dirty="0">
                <a:latin typeface="HGPｺﾞｼｯｸE" panose="020B0900000000000000" pitchFamily="50" charset="-128"/>
                <a:ea typeface="Arial Unicode MS" panose="020B0604020202020204"/>
                <a:cs typeface="Arial Unicode MS" panose="020B0604020202020204" pitchFamily="50" charset="-128"/>
              </a:rPr>
              <a:t>涌井    史郎 </a:t>
            </a:r>
            <a:r>
              <a:rPr lang="en-US" altLang="ja-JP" sz="1300" dirty="0">
                <a:latin typeface="HGPｺﾞｼｯｸE" panose="020B0900000000000000" pitchFamily="50" charset="-128"/>
                <a:ea typeface="Arial Unicode MS" panose="020B0604020202020204"/>
                <a:cs typeface="Arial Unicode MS" panose="020B0604020202020204" pitchFamily="50" charset="-128"/>
              </a:rPr>
              <a:t>(</a:t>
            </a:r>
            <a:r>
              <a:rPr lang="ja-JP" altLang="en-US" sz="1300" dirty="0">
                <a:latin typeface="HGPｺﾞｼｯｸE" panose="020B0900000000000000" pitchFamily="50" charset="-128"/>
                <a:ea typeface="Arial Unicode MS" panose="020B0604020202020204"/>
                <a:cs typeface="Arial Unicode MS" panose="020B0604020202020204" pitchFamily="50" charset="-128"/>
              </a:rPr>
              <a:t>造園家　東京都市大学特別教授　岐阜県立森林文化アカデミー学長）</a:t>
            </a:r>
            <a:r>
              <a:rPr lang="ja-JP" altLang="en-US" sz="1200" dirty="0">
                <a:latin typeface="Arial Unicode MS" panose="020B0604020202020204" pitchFamily="50" charset="-128"/>
                <a:ea typeface="Arial Unicode MS" panose="020B0604020202020204"/>
                <a:cs typeface="Arial Unicode MS" panose="020B0604020202020204" pitchFamily="50" charset="-128"/>
              </a:rPr>
              <a:t>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401"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p>
        </p:txBody>
      </p:sp>
      <p:sp>
        <p:nvSpPr>
          <p:cNvPr id="24" name="正方形/長方形 23"/>
          <p:cNvSpPr/>
          <p:nvPr/>
        </p:nvSpPr>
        <p:spPr>
          <a:xfrm>
            <a:off x="7589470" y="7434374"/>
            <a:ext cx="7370551" cy="2244974"/>
          </a:xfrm>
          <a:prstGeom prst="rect">
            <a:avLst/>
          </a:prstGeom>
          <a:noFill/>
        </p:spPr>
        <p:txBody>
          <a:bodyPr wrap="square">
            <a:spAutoFit/>
          </a:bodyPr>
          <a:lstStyle/>
          <a:p>
            <a:r>
              <a:rPr lang="ja-JP" altLang="en-US" sz="999"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■注意事項</a:t>
            </a:r>
            <a:endParaRPr lang="en-US" altLang="ja-JP" sz="999"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○作品に盗作や写真データの加工・修正などの問題が確認された場合、又は</a:t>
            </a:r>
            <a:r>
              <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rPr>
              <a:t>2019</a:t>
            </a:r>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年度以前に刊行された当連合会又は関連団体　</a:t>
            </a:r>
            <a:endPar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　の年鑑掲載作品等の不正応募等は審査終了後でも、賞の取消となります。</a:t>
            </a: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○応募者は、同一の作品の重複応募がないよう、事前に関係者間の調整を済ませた上で応募してください。</a:t>
            </a: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○作品の著作権、写真使用権、出版権、工業所有権などの管理や手続きは、応募者の責任で事前に行なってください。</a:t>
            </a: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○作品写真などの著作権はその著作者に留保されますが、賞作品は当連合会の刊行物・ホームページ・展覧会、シンポジウム　</a:t>
            </a:r>
            <a:endPar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　などで発表致しますので、写真使用・画像データのＣＤ化権利は当連合会に付与していただきます。許諾を得られない時は　</a:t>
            </a:r>
            <a:endPar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　賞の取消しとなります。又、応募資料票の撮影・図版欄にその著作者名の表示がないものは著作者の氏名表示を不要とみな　</a:t>
            </a:r>
            <a:endPar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　します。</a:t>
            </a:r>
            <a:endPar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999"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■掲載発表等 ・その他</a:t>
            </a: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○入賞者、入選者の方々には当連合会より速やかに入賞、入選の旨をご連絡差し上げます。</a:t>
            </a: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○入賞者を贈賞式</a:t>
            </a:r>
            <a:r>
              <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rPr>
              <a:t>(10</a:t>
            </a:r>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月</a:t>
            </a:r>
            <a:r>
              <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rPr>
              <a:t>28</a:t>
            </a:r>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日＠全国町村会館）に全員お呼びして、</a:t>
            </a:r>
            <a:r>
              <a:rPr lang="ja-JP" altLang="en-US" sz="999"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賞の詳細は贈賞式にて発表します。</a:t>
            </a: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○当連合会ホームページ、機関誌等において掲載されます。「年鑑ディスプレイ産業賞（</a:t>
            </a:r>
            <a:r>
              <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rPr>
              <a:t>2020</a:t>
            </a:r>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）」の収録。</a:t>
            </a:r>
          </a:p>
          <a:p>
            <a:r>
              <a:rPr lang="ja-JP" altLang="en-US" sz="999" dirty="0">
                <a:latin typeface="Arial Unicode MS" panose="020B0604020202020204" pitchFamily="50" charset="-128"/>
                <a:ea typeface="Arial Unicode MS" panose="020B0604020202020204" pitchFamily="50" charset="-128"/>
                <a:cs typeface="Arial Unicode MS" panose="020B0604020202020204" pitchFamily="50" charset="-128"/>
              </a:rPr>
              <a:t>○個人名での応募は一切お受け致しませんので御了承ください。</a:t>
            </a:r>
            <a:endParaRPr lang="en-US" altLang="ja-JP" sz="999"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5" name="正方形/長方形 24"/>
          <p:cNvSpPr/>
          <p:nvPr/>
        </p:nvSpPr>
        <p:spPr>
          <a:xfrm>
            <a:off x="7687164" y="9644819"/>
            <a:ext cx="7291581" cy="677237"/>
          </a:xfrm>
          <a:prstGeom prst="rect">
            <a:avLst/>
          </a:prstGeom>
          <a:solidFill>
            <a:srgbClr val="86FA66"/>
          </a:solidFill>
        </p:spPr>
        <p:txBody>
          <a:bodyPr wrap="square">
            <a:spAutoFit/>
          </a:bodyPr>
          <a:lstStyle/>
          <a:p>
            <a:pPr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応募作品送付先・問合せ先　（一社）日本ディスプレイ業団体連合会　</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事務局</a:t>
            </a:r>
            <a:endPar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just"/>
            <a:r>
              <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104-0031</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東京都中央区京橋</a:t>
            </a:r>
            <a:r>
              <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3-9-4</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　新京橋ビル９階</a:t>
            </a:r>
            <a:endParaRPr lang="en-US" altLang="ja-JP" sz="1049" kern="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just"/>
            <a:r>
              <a:rPr lang="ja-JP" altLang="ja-JP" sz="1049"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1" kern="100" dirty="0">
                <a:latin typeface="Arial Unicode MS" panose="020B0604020202020204" pitchFamily="50" charset="-128"/>
                <a:ea typeface="Arial Unicode MS" panose="020B0604020202020204" pitchFamily="50" charset="-128"/>
                <a:cs typeface="Arial Unicode MS" panose="020B0604020202020204" pitchFamily="50" charset="-128"/>
              </a:rPr>
              <a:t>TEL</a:t>
            </a:r>
            <a:r>
              <a:rPr lang="ja-JP" altLang="ja-JP" sz="1401"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1" kern="100" dirty="0">
                <a:latin typeface="Arial Unicode MS" panose="020B0604020202020204" pitchFamily="50" charset="-128"/>
                <a:ea typeface="Arial Unicode MS" panose="020B0604020202020204" pitchFamily="50" charset="-128"/>
                <a:cs typeface="Arial Unicode MS" panose="020B0604020202020204" pitchFamily="50" charset="-128"/>
              </a:rPr>
              <a:t>03-5524-3101</a:t>
            </a:r>
            <a:r>
              <a:rPr lang="ja-JP" altLang="ja-JP" sz="1401"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1" kern="100" dirty="0">
                <a:latin typeface="Arial Unicode MS" panose="020B0604020202020204" pitchFamily="50" charset="-128"/>
                <a:ea typeface="Arial Unicode MS" panose="020B0604020202020204" pitchFamily="50" charset="-128"/>
                <a:cs typeface="Arial Unicode MS" panose="020B0604020202020204" pitchFamily="50" charset="-128"/>
              </a:rPr>
              <a:t>FAX</a:t>
            </a:r>
            <a:r>
              <a:rPr lang="ja-JP" altLang="ja-JP" sz="1401"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1" kern="100" dirty="0">
                <a:latin typeface="Arial Unicode MS" panose="020B0604020202020204" pitchFamily="50" charset="-128"/>
                <a:ea typeface="Arial Unicode MS" panose="020B0604020202020204" pitchFamily="50" charset="-128"/>
                <a:cs typeface="Arial Unicode MS" panose="020B0604020202020204" pitchFamily="50" charset="-128"/>
              </a:rPr>
              <a:t>03-3564-6116</a:t>
            </a:r>
            <a:r>
              <a:rPr lang="ja-JP" altLang="en-US" sz="1401" kern="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kern="100" dirty="0">
                <a:latin typeface="Arial Unicode MS" panose="020B0604020202020204" pitchFamily="50" charset="-128"/>
                <a:ea typeface="Arial Unicode MS" panose="020B0604020202020204" pitchFamily="50" charset="-128"/>
                <a:cs typeface="Arial Unicode MS" panose="020B0604020202020204" pitchFamily="50" charset="-128"/>
              </a:rPr>
              <a:t>メール　</a:t>
            </a:r>
            <a:r>
              <a:rPr lang="en-US"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rPr>
              <a:t>award@display.or.jp</a:t>
            </a:r>
            <a:endParaRPr lang="ja-JP" altLang="ja-JP" sz="1200" kern="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0" name="正方形/長方形 9"/>
          <p:cNvSpPr/>
          <p:nvPr/>
        </p:nvSpPr>
        <p:spPr>
          <a:xfrm>
            <a:off x="7591628" y="7233575"/>
            <a:ext cx="7319918" cy="21094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1" b="1" dirty="0"/>
              <a:t>その他</a:t>
            </a:r>
          </a:p>
        </p:txBody>
      </p:sp>
      <p:sp>
        <p:nvSpPr>
          <p:cNvPr id="2" name="正方形/長方形 1"/>
          <p:cNvSpPr/>
          <p:nvPr/>
        </p:nvSpPr>
        <p:spPr>
          <a:xfrm>
            <a:off x="7459705" y="4232028"/>
            <a:ext cx="7630079" cy="49851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a:solidFill>
                  <a:srgbClr val="FF0000"/>
                </a:solidFill>
              </a:rPr>
              <a:t>※</a:t>
            </a:r>
            <a:r>
              <a:rPr lang="ja-JP" altLang="en-US" sz="1200" dirty="0">
                <a:solidFill>
                  <a:srgbClr val="FF0000"/>
                </a:solidFill>
              </a:rPr>
              <a:t>審査料　</a:t>
            </a:r>
            <a:r>
              <a:rPr lang="ja-JP" altLang="en-US" sz="1200" u="sng" dirty="0">
                <a:solidFill>
                  <a:srgbClr val="FF0000"/>
                </a:solidFill>
              </a:rPr>
              <a:t>１作品５，０００円</a:t>
            </a:r>
            <a:r>
              <a:rPr lang="ja-JP" altLang="en-US" sz="1200" dirty="0">
                <a:solidFill>
                  <a:srgbClr val="FF0000"/>
                </a:solidFill>
              </a:rPr>
              <a:t>：応募書類締切後、請求書を送付予定。但し、誠に勝手ながら会社毎へまとめての　</a:t>
            </a:r>
            <a:endParaRPr lang="en-US" altLang="ja-JP" sz="1200" dirty="0">
              <a:solidFill>
                <a:srgbClr val="FF0000"/>
              </a:solidFill>
            </a:endParaRPr>
          </a:p>
          <a:p>
            <a:r>
              <a:rPr lang="ja-JP" altLang="en-US" sz="1200" dirty="0">
                <a:solidFill>
                  <a:srgbClr val="FF0000"/>
                </a:solidFill>
              </a:rPr>
              <a:t>　　 請求とさせて頂きますのでご了承下さい。支店ごとに請求書がご希望の場合は、事前に事務局迄ご一報下さい</a:t>
            </a:r>
            <a:r>
              <a:rPr lang="ja-JP" altLang="en-US" sz="1200" b="1" dirty="0">
                <a:solidFill>
                  <a:srgbClr val="FF0000"/>
                </a:solidFill>
              </a:rPr>
              <a:t>。</a:t>
            </a:r>
            <a:endParaRPr lang="en-US" altLang="ja-JP" sz="1200" b="1" dirty="0">
              <a:solidFill>
                <a:srgbClr val="FF0000"/>
              </a:solidFill>
            </a:endParaRPr>
          </a:p>
          <a:p>
            <a:pPr algn="ctr"/>
            <a:endParaRPr lang="ja-JP" altLang="en-US" sz="1401" b="1" dirty="0">
              <a:solidFill>
                <a:srgbClr val="FF0000"/>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77670219"/>
              </p:ext>
            </p:extLst>
          </p:nvPr>
        </p:nvGraphicFramePr>
        <p:xfrm>
          <a:off x="110244" y="3987359"/>
          <a:ext cx="7746999" cy="2316493"/>
        </p:xfrm>
        <a:graphic>
          <a:graphicData uri="http://schemas.openxmlformats.org/drawingml/2006/table">
            <a:tbl>
              <a:tblPr/>
              <a:tblGrid>
                <a:gridCol w="203200">
                  <a:extLst>
                    <a:ext uri="{9D8B030D-6E8A-4147-A177-3AD203B41FA5}">
                      <a16:colId xmlns:a16="http://schemas.microsoft.com/office/drawing/2014/main" val="20000"/>
                    </a:ext>
                  </a:extLst>
                </a:gridCol>
                <a:gridCol w="1371599">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85800">
                  <a:extLst>
                    <a:ext uri="{9D8B030D-6E8A-4147-A177-3AD203B41FA5}">
                      <a16:colId xmlns:a16="http://schemas.microsoft.com/office/drawing/2014/main" val="20009"/>
                    </a:ext>
                  </a:extLst>
                </a:gridCol>
                <a:gridCol w="685800">
                  <a:extLst>
                    <a:ext uri="{9D8B030D-6E8A-4147-A177-3AD203B41FA5}">
                      <a16:colId xmlns:a16="http://schemas.microsoft.com/office/drawing/2014/main" val="20010"/>
                    </a:ext>
                  </a:extLst>
                </a:gridCol>
              </a:tblGrid>
              <a:tr h="177166">
                <a:tc>
                  <a:txBody>
                    <a:bodyPr/>
                    <a:lstStyle/>
                    <a:p>
                      <a:pPr algn="r" fontAlgn="ctr"/>
                      <a:r>
                        <a:rPr lang="en-US" altLang="ja-JP" sz="1100" b="0" i="0" u="none" strike="noStrike" dirty="0">
                          <a:solidFill>
                            <a:srgbClr val="000000"/>
                          </a:solidFill>
                          <a:effectLst/>
                          <a:latin typeface="HGPｺﾞｼｯｸM" panose="020B0600000000000000" pitchFamily="50" charset="-128"/>
                          <a:ea typeface="HGPｺﾞｼｯｸM" panose="020B0600000000000000" pitchFamily="50" charset="-128"/>
                        </a:rPr>
                        <a:t>1</a:t>
                      </a:r>
                    </a:p>
                  </a:txBody>
                  <a:tcPr marL="9525" marR="9525" marT="9525" marB="0" anchor="ctr">
                    <a:lnL>
                      <a:noFill/>
                    </a:lnL>
                    <a:lnR>
                      <a:noFill/>
                    </a:lnR>
                    <a:lnT>
                      <a:noFill/>
                    </a:lnT>
                    <a:lnB>
                      <a:noFill/>
                    </a:lnB>
                  </a:tcPr>
                </a:tc>
                <a:tc>
                  <a:txBody>
                    <a:bodyPr/>
                    <a:lstStyle/>
                    <a:p>
                      <a:pPr algn="l" fontAlgn="ctr"/>
                      <a:r>
                        <a:rPr lang="ja-JP" altLang="en-US" sz="1100" b="1" i="0" u="none" strike="noStrike">
                          <a:solidFill>
                            <a:srgbClr val="000000"/>
                          </a:solidFill>
                          <a:effectLst/>
                          <a:latin typeface="HGPｺﾞｼｯｸM" panose="020B0600000000000000" pitchFamily="50" charset="-128"/>
                          <a:ea typeface="HGPｺﾞｼｯｸM" panose="020B0600000000000000" pitchFamily="50" charset="-128"/>
                        </a:rPr>
                        <a:t>文化・公共施設部門</a:t>
                      </a: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1">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gridSpan="5">
                  <a:txBody>
                    <a:bodyPr/>
                    <a:lstStyle/>
                    <a:p>
                      <a:pPr algn="l" fontAlgn="ctr"/>
                      <a:r>
                        <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rPr>
                        <a:t>博物館、美術館、科学館、資料館、ホール、学校、公共施設、公園</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1"/>
                  </a:ext>
                </a:extLst>
              </a:tr>
              <a:tr h="177166">
                <a:tc>
                  <a:txBody>
                    <a:bodyPr/>
                    <a:lstStyle/>
                    <a:p>
                      <a:pPr algn="r" fontAlgn="ctr"/>
                      <a:r>
                        <a:rPr lang="en-US" altLang="ja-JP" sz="1100" b="0" i="0" u="none" strike="noStrike">
                          <a:solidFill>
                            <a:srgbClr val="000000"/>
                          </a:solidFill>
                          <a:effectLst/>
                          <a:latin typeface="HGPｺﾞｼｯｸM" panose="020B0600000000000000" pitchFamily="50" charset="-128"/>
                          <a:ea typeface="HGPｺﾞｼｯｸM" panose="020B0600000000000000" pitchFamily="50" charset="-128"/>
                        </a:rPr>
                        <a:t>2</a:t>
                      </a:r>
                    </a:p>
                  </a:txBody>
                  <a:tcPr marL="9525" marR="9525" marT="9525" marB="0" anchor="ctr">
                    <a:lnL>
                      <a:noFill/>
                    </a:lnL>
                    <a:lnR>
                      <a:noFill/>
                    </a:lnR>
                    <a:lnT>
                      <a:noFill/>
                    </a:lnT>
                    <a:lnB>
                      <a:noFill/>
                    </a:lnB>
                  </a:tcPr>
                </a:tc>
                <a:tc>
                  <a:txBody>
                    <a:bodyPr/>
                    <a:lstStyle/>
                    <a:p>
                      <a:pPr algn="l" fontAlgn="ctr"/>
                      <a:r>
                        <a:rPr lang="ja-JP" altLang="en-US" sz="1100" b="1" i="0" u="none" strike="noStrike">
                          <a:solidFill>
                            <a:srgbClr val="000000"/>
                          </a:solidFill>
                          <a:effectLst/>
                          <a:latin typeface="HGPｺﾞｼｯｸM" panose="020B0600000000000000" pitchFamily="50" charset="-128"/>
                          <a:ea typeface="HGPｺﾞｼｯｸM" panose="020B0600000000000000" pitchFamily="50" charset="-128"/>
                        </a:rPr>
                        <a:t>余暇・観光施設部門</a:t>
                      </a: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177166">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gridSpan="10">
                  <a:txBody>
                    <a:bodyPr/>
                    <a:lstStyle/>
                    <a:p>
                      <a:pPr algn="l" fontAlgn="ctr"/>
                      <a:r>
                        <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rPr>
                        <a:t>ホテル、旅館、リゾート施設、ステーション（駅・空港）空間、交通・観光情報、遊園地、テーマパーク、ブライダル施設など</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177166">
                <a:tc>
                  <a:txBody>
                    <a:bodyPr/>
                    <a:lstStyle/>
                    <a:p>
                      <a:pPr algn="r" fontAlgn="ctr"/>
                      <a:r>
                        <a:rPr lang="en-US" altLang="ja-JP" sz="1100" b="0" i="0" u="none" strike="noStrike">
                          <a:solidFill>
                            <a:srgbClr val="000000"/>
                          </a:solidFill>
                          <a:effectLst/>
                          <a:latin typeface="HGPｺﾞｼｯｸM" panose="020B0600000000000000" pitchFamily="50" charset="-128"/>
                          <a:ea typeface="HGPｺﾞｼｯｸM" panose="020B0600000000000000" pitchFamily="50" charset="-128"/>
                        </a:rPr>
                        <a:t>3</a:t>
                      </a:r>
                    </a:p>
                  </a:txBody>
                  <a:tcPr marL="9525" marR="9525" marT="9525" marB="0" anchor="ctr">
                    <a:lnL>
                      <a:noFill/>
                    </a:lnL>
                    <a:lnR>
                      <a:noFill/>
                    </a:lnR>
                    <a:lnT>
                      <a:noFill/>
                    </a:lnT>
                    <a:lnB>
                      <a:noFill/>
                    </a:lnB>
                  </a:tcPr>
                </a:tc>
                <a:tc>
                  <a:txBody>
                    <a:bodyPr/>
                    <a:lstStyle/>
                    <a:p>
                      <a:pPr algn="l" fontAlgn="ctr"/>
                      <a:r>
                        <a:rPr lang="ja-JP" altLang="en-US" sz="1100" b="1" i="0" u="none" strike="noStrike">
                          <a:solidFill>
                            <a:srgbClr val="000000"/>
                          </a:solidFill>
                          <a:effectLst/>
                          <a:latin typeface="HGPｺﾞｼｯｸM" panose="020B0600000000000000" pitchFamily="50" charset="-128"/>
                          <a:ea typeface="HGPｺﾞｼｯｸM" panose="020B0600000000000000" pitchFamily="50" charset="-128"/>
                        </a:rPr>
                        <a:t>商業・複合施設部門</a:t>
                      </a: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177166">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gridSpan="9">
                  <a:txBody>
                    <a:bodyPr/>
                    <a:lstStyle/>
                    <a:p>
                      <a:pPr algn="l" fontAlgn="ctr"/>
                      <a:r>
                        <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rPr>
                        <a:t>物販店、専門店、飲食店、百貨店、量販店、ショッピングセンター、ショールーム、チェーン店、医療施設、福祉施設、</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177166">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gridSpan="2">
                  <a:txBody>
                    <a:bodyPr/>
                    <a:lstStyle/>
                    <a:p>
                      <a:pPr algn="l" fontAlgn="ctr"/>
                      <a:r>
                        <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rPr>
                        <a:t>オフィス環境、環境サインなど</a:t>
                      </a:r>
                    </a:p>
                  </a:txBody>
                  <a:tcPr marL="9525" marR="9525" marT="9525"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177166">
                <a:tc>
                  <a:txBody>
                    <a:bodyPr/>
                    <a:lstStyle/>
                    <a:p>
                      <a:pPr algn="r" fontAlgn="ctr"/>
                      <a:r>
                        <a:rPr lang="en-US" altLang="ja-JP" sz="1100" b="0" i="0" u="none" strike="noStrike">
                          <a:solidFill>
                            <a:srgbClr val="000000"/>
                          </a:solidFill>
                          <a:effectLst/>
                          <a:latin typeface="HGPｺﾞｼｯｸM" panose="020B0600000000000000" pitchFamily="50" charset="-128"/>
                          <a:ea typeface="HGPｺﾞｼｯｸM" panose="020B0600000000000000" pitchFamily="50" charset="-128"/>
                        </a:rPr>
                        <a:t>4</a:t>
                      </a:r>
                    </a:p>
                  </a:txBody>
                  <a:tcPr marL="9525" marR="9525" marT="9525" marB="0" anchor="ctr">
                    <a:lnL>
                      <a:noFill/>
                    </a:lnL>
                    <a:lnR>
                      <a:noFill/>
                    </a:lnR>
                    <a:lnT>
                      <a:noFill/>
                    </a:lnT>
                    <a:lnB>
                      <a:noFill/>
                    </a:lnB>
                  </a:tcPr>
                </a:tc>
                <a:tc gridSpan="3">
                  <a:txBody>
                    <a:bodyPr/>
                    <a:lstStyle/>
                    <a:p>
                      <a:pPr algn="l" fontAlgn="ctr"/>
                      <a:r>
                        <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rPr>
                        <a:t>博覧会・展示・イベント演出部門</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77166">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gridSpan="5">
                  <a:txBody>
                    <a:bodyPr/>
                    <a:lstStyle/>
                    <a:p>
                      <a:pPr algn="l" fontAlgn="ctr"/>
                      <a:r>
                        <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rPr>
                        <a:t>博覧会、展示会、見本市、コンベンション・エキジビジョンなど</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8"/>
                  </a:ext>
                </a:extLst>
              </a:tr>
              <a:tr h="177166">
                <a:tc>
                  <a:txBody>
                    <a:bodyPr/>
                    <a:lstStyle/>
                    <a:p>
                      <a:pPr algn="r" fontAlgn="ctr"/>
                      <a:r>
                        <a:rPr lang="en-US" altLang="ja-JP" sz="1100" b="0" i="0" u="none" strike="noStrike">
                          <a:solidFill>
                            <a:srgbClr val="000000"/>
                          </a:solidFill>
                          <a:effectLst/>
                          <a:latin typeface="HGPｺﾞｼｯｸM" panose="020B0600000000000000" pitchFamily="50" charset="-128"/>
                          <a:ea typeface="HGPｺﾞｼｯｸM" panose="020B0600000000000000" pitchFamily="50" charset="-128"/>
                        </a:rPr>
                        <a:t>5</a:t>
                      </a:r>
                    </a:p>
                  </a:txBody>
                  <a:tcPr marL="9525" marR="9525" marT="9525" marB="0" anchor="ctr">
                    <a:lnL>
                      <a:noFill/>
                    </a:lnL>
                    <a:lnR>
                      <a:noFill/>
                    </a:lnR>
                    <a:lnT>
                      <a:noFill/>
                    </a:lnT>
                    <a:lnB>
                      <a:noFill/>
                    </a:lnB>
                  </a:tcPr>
                </a:tc>
                <a:tc gridSpan="2">
                  <a:txBody>
                    <a:bodyPr/>
                    <a:lstStyle/>
                    <a:p>
                      <a:pPr algn="l" fontAlgn="ctr"/>
                      <a:r>
                        <a:rPr lang="ja-JP" altLang="en-US" sz="1100" b="1" i="0" u="none" strike="noStrike" dirty="0">
                          <a:solidFill>
                            <a:srgbClr val="000000"/>
                          </a:solidFill>
                          <a:effectLst/>
                          <a:latin typeface="HGPｺﾞｼｯｸM" panose="020B0600000000000000" pitchFamily="50" charset="-128"/>
                          <a:ea typeface="HGPｺﾞｼｯｸM" panose="020B0600000000000000" pitchFamily="50" charset="-128"/>
                        </a:rPr>
                        <a:t>プロモーション・演出部門</a:t>
                      </a:r>
                    </a:p>
                  </a:txBody>
                  <a:tcPr marL="9525" marR="9525" marT="9525"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9"/>
                  </a:ext>
                </a:extLst>
              </a:tr>
              <a:tr h="177166">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gridSpan="10">
                  <a:txBody>
                    <a:bodyPr/>
                    <a:lstStyle/>
                    <a:p>
                      <a:pPr algn="l" fontAlgn="ctr"/>
                      <a:r>
                        <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rPr>
                        <a:t>スポーツ・音楽・演劇・興行など</a:t>
                      </a:r>
                      <a:r>
                        <a:rPr lang="en-US" altLang="ja-JP" sz="1100" b="0" i="0" u="none" strike="noStrike" dirty="0">
                          <a:solidFill>
                            <a:srgbClr val="000000"/>
                          </a:solidFill>
                          <a:effectLst/>
                          <a:latin typeface="HGPｺﾞｼｯｸM" panose="020B0600000000000000" pitchFamily="50" charset="-128"/>
                          <a:ea typeface="HGPｺﾞｼｯｸM" panose="020B0600000000000000" pitchFamily="50" charset="-128"/>
                        </a:rPr>
                        <a:t>.</a:t>
                      </a:r>
                      <a:r>
                        <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rPr>
                        <a:t>ショーウィンドウ、インストアディスプレイ、フロアディスプレイ、広告ディスプレイ、サイネージ・</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177166">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gridSpan="10">
                  <a:txBody>
                    <a:bodyPr/>
                    <a:lstStyle/>
                    <a:p>
                      <a:pPr algn="l" fontAlgn="ctr"/>
                      <a:r>
                        <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rPr>
                        <a:t>イルミネーション、インスタレーション、モニュメント、オブジェ、グリーンディスプレイ、ストリートディスプレイ、パレード、広告ＰＯＰ</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1"/>
                  </a:ext>
                </a:extLst>
              </a:tr>
              <a:tr h="177166">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gridSpan="4">
                  <a:txBody>
                    <a:bodyPr/>
                    <a:lstStyle/>
                    <a:p>
                      <a:pPr algn="l" fontAlgn="ctr"/>
                      <a:r>
                        <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rPr>
                        <a:t>プロジェクションマッピング、グラフィックディスプレイなど</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6628123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1100</TotalTime>
  <Words>1768</Words>
  <Application>Microsoft Office PowerPoint</Application>
  <PresentationFormat>ユーザー設定</PresentationFormat>
  <Paragraphs>107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Arial Unicode MS</vt:lpstr>
      <vt:lpstr>HGPｺﾞｼｯｸE</vt:lpstr>
      <vt:lpstr>HGPｺﾞｼｯｸM</vt:lpstr>
      <vt:lpstr>Arial</vt:lpstr>
      <vt:lpstr>Calibri</vt:lpstr>
      <vt:lpstr>Calibri Light</vt:lpstr>
      <vt:lpstr>Office テーマ</vt:lpstr>
      <vt:lpstr>第39回ディスプレイ産業賞（2020）応募要項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第35回ディスプレイ産業賞（２０１６）応募要項</dc:title>
  <dc:creator>user02</dc:creator>
  <cp:lastModifiedBy>user01</cp:lastModifiedBy>
  <cp:revision>109</cp:revision>
  <cp:lastPrinted>2020-02-10T00:21:07Z</cp:lastPrinted>
  <dcterms:created xsi:type="dcterms:W3CDTF">2016-04-01T00:40:14Z</dcterms:created>
  <dcterms:modified xsi:type="dcterms:W3CDTF">2020-04-02T05:01:42Z</dcterms:modified>
</cp:coreProperties>
</file>